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68" r:id="rId3"/>
    <p:sldId id="285" r:id="rId4"/>
    <p:sldId id="286" r:id="rId5"/>
    <p:sldId id="264" r:id="rId6"/>
    <p:sldId id="287" r:id="rId7"/>
    <p:sldId id="265" r:id="rId8"/>
    <p:sldId id="288" r:id="rId9"/>
    <p:sldId id="289" r:id="rId10"/>
    <p:sldId id="290" r:id="rId11"/>
    <p:sldId id="292" r:id="rId12"/>
    <p:sldId id="291" r:id="rId13"/>
    <p:sldId id="293" r:id="rId14"/>
    <p:sldId id="294" r:id="rId15"/>
    <p:sldId id="295" r:id="rId16"/>
    <p:sldId id="296" r:id="rId17"/>
    <p:sldId id="307" r:id="rId18"/>
    <p:sldId id="306" r:id="rId19"/>
    <p:sldId id="297" r:id="rId20"/>
    <p:sldId id="298" r:id="rId21"/>
    <p:sldId id="299" r:id="rId22"/>
    <p:sldId id="30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Поленина" initials="ЕП" lastIdx="1" clrIdx="0">
    <p:extLst>
      <p:ext uri="{19B8F6BF-5375-455C-9EA6-DF929625EA0E}">
        <p15:presenceInfo xmlns:p15="http://schemas.microsoft.com/office/powerpoint/2012/main" userId="b5f0ffc10b3eb5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7E3EC"/>
    <a:srgbClr val="E9D4D3"/>
    <a:srgbClr val="FFDDDD"/>
    <a:srgbClr val="98EE1A"/>
    <a:srgbClr val="F8C0C0"/>
    <a:srgbClr val="0072BC"/>
    <a:srgbClr val="EB919E"/>
    <a:srgbClr val="C45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3886" autoAdjust="0"/>
  </p:normalViewPr>
  <p:slideViewPr>
    <p:cSldViewPr snapToGrid="0">
      <p:cViewPr varScale="1">
        <p:scale>
          <a:sx n="66" d="100"/>
          <a:sy n="66" d="100"/>
        </p:scale>
        <p:origin x="951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0ACE2-6DC9-4A91-8E3B-F2AD5F65EF55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4A000-FAAA-4E29-9ECB-370879F25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1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</a:t>
            </a:r>
            <a:r>
              <a:rPr lang="ru-RU" baseline="0" dirty="0"/>
              <a:t> не трогать</a:t>
            </a:r>
            <a:br>
              <a:rPr lang="ru-RU" baseline="0" dirty="0"/>
            </a:br>
            <a:r>
              <a:rPr lang="ru-RU" baseline="0" dirty="0"/>
              <a:t>из индустриального </a:t>
            </a:r>
            <a:r>
              <a:rPr lang="ru-RU" baseline="0" dirty="0" err="1"/>
              <a:t>свитчинга</a:t>
            </a:r>
            <a:r>
              <a:rPr lang="ru-RU" baseline="0" dirty="0"/>
              <a:t>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81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04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71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71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47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69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</a:t>
            </a:r>
            <a:r>
              <a:rPr lang="ru-RU" baseline="0" dirty="0"/>
              <a:t> не трогать</a:t>
            </a:r>
            <a:br>
              <a:rPr lang="ru-RU" baseline="0" dirty="0"/>
            </a:br>
            <a:r>
              <a:rPr lang="ru-RU" baseline="0" dirty="0"/>
              <a:t>из индустриального </a:t>
            </a:r>
            <a:r>
              <a:rPr lang="ru-RU" baseline="0" dirty="0" err="1"/>
              <a:t>свитчинга</a:t>
            </a:r>
            <a:r>
              <a:rPr lang="ru-RU" baseline="0" dirty="0"/>
              <a:t>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5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</a:t>
            </a:r>
            <a:r>
              <a:rPr lang="ru-RU" baseline="0" dirty="0"/>
              <a:t> не трогать</a:t>
            </a:r>
            <a:br>
              <a:rPr lang="ru-RU" baseline="0" dirty="0"/>
            </a:br>
            <a:r>
              <a:rPr lang="ru-RU" baseline="0" dirty="0"/>
              <a:t>из индустриального </a:t>
            </a:r>
            <a:r>
              <a:rPr lang="ru-RU" baseline="0" dirty="0" err="1"/>
              <a:t>свитчинга</a:t>
            </a:r>
            <a:r>
              <a:rPr lang="ru-RU" baseline="0" dirty="0"/>
              <a:t>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7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  <a:r>
              <a:rPr lang="ru-RU" baseline="0" dirty="0"/>
              <a:t> облако с роутерами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4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  <a:r>
              <a:rPr lang="ru-RU" baseline="0" dirty="0"/>
              <a:t> облако с роутерами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3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325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2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47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A000-FAAA-4E29-9ECB-370879F25A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8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4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66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8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4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6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6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3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9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3DA45-A89B-48C1-892E-4D8AB4281520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CBABE-34BB-4E83-BE4B-7F7E5DDD427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9" b="58945"/>
          <a:stretch/>
        </p:blipFill>
        <p:spPr>
          <a:xfrm>
            <a:off x="0" y="0"/>
            <a:ext cx="12192000" cy="9434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4"/>
          <a:srcRect t="35617" b="61970"/>
          <a:stretch/>
        </p:blipFill>
        <p:spPr>
          <a:xfrm>
            <a:off x="0" y="798285"/>
            <a:ext cx="12193057" cy="145143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211878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jpeg"/><Relationship Id="rId33" Type="http://schemas.openxmlformats.org/officeDocument/2006/relationships/image" Target="../media/image62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25714" y="2482894"/>
            <a:ext cx="10668000" cy="1900424"/>
          </a:xfrm>
          <a:prstGeom prst="ellipse">
            <a:avLst/>
          </a:prstGeom>
          <a:solidFill>
            <a:schemeClr val="accent1">
              <a:alpha val="0"/>
            </a:schemeClr>
          </a:solidFill>
          <a:effectLst>
            <a:glow rad="1358900">
              <a:srgbClr val="49D5F9">
                <a:alpha val="5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29102" b="33017"/>
          <a:stretch/>
        </p:blipFill>
        <p:spPr>
          <a:xfrm>
            <a:off x="0" y="2128478"/>
            <a:ext cx="12193057" cy="2436266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11" name="TextBox 10"/>
          <p:cNvSpPr txBox="1"/>
          <p:nvPr/>
        </p:nvSpPr>
        <p:spPr>
          <a:xfrm>
            <a:off x="1305230" y="2159536"/>
            <a:ext cx="10255399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+mj-lt"/>
              </a:rPr>
              <a:t>Управление объектами 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Active Directory Domain Services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98516" y="3929444"/>
            <a:ext cx="1759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j-lt"/>
              </a:rPr>
              <a:t>Модуль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386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901" y="65583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Группы по умолчанию</a:t>
            </a:r>
          </a:p>
        </p:txBody>
      </p:sp>
      <p:sp>
        <p:nvSpPr>
          <p:cNvPr id="34" name="Content Placeholder 3"/>
          <p:cNvSpPr>
            <a:spLocks noGrp="1"/>
          </p:cNvSpPr>
          <p:nvPr/>
        </p:nvSpPr>
        <p:spPr bwMode="auto">
          <a:xfrm>
            <a:off x="285485" y="1131883"/>
            <a:ext cx="6576490" cy="164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eaLnBrk="0" hangingPunct="0">
              <a:lnSpc>
                <a:spcPct val="9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Группы по умолчанию, предоставляющие административные привилегии:</a:t>
            </a:r>
          </a:p>
          <a:p>
            <a:pPr lvl="1" eaLnBrk="0" hangingPunct="0">
              <a:lnSpc>
                <a:spcPct val="9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правило, имеют более широкий набор привилегий, чем необходимо для большинства делегированных сред</a:t>
            </a:r>
          </a:p>
          <a:p>
            <a:pPr lvl="1" eaLnBrk="0" hangingPunct="0">
              <a:lnSpc>
                <a:spcPct val="9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Часто применяют защиту своих участников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302484"/>
              </p:ext>
            </p:extLst>
          </p:nvPr>
        </p:nvGraphicFramePr>
        <p:xfrm>
          <a:off x="285484" y="2536468"/>
          <a:ext cx="6703713" cy="367761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781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36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Группа</a:t>
                      </a:r>
                      <a:endParaRPr lang="en-US" sz="1500" dirty="0"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нахождения</a:t>
                      </a:r>
                      <a:endParaRPr lang="en-US" sz="1500" dirty="0"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18000" marB="1800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38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Enterprise Admins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Контейнер пользователя в корневом домене</a:t>
                      </a:r>
                      <a:r>
                        <a:rPr lang="ru-RU" sz="15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леса</a:t>
                      </a:r>
                      <a:endParaRPr lang="en-US" sz="1500" dirty="0"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Schema Admins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Контейнер пользователя в корневом домене</a:t>
                      </a:r>
                      <a:r>
                        <a:rPr lang="ru-RU" sz="150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леса</a:t>
                      </a:r>
                      <a:endParaRPr lang="en-US" sz="1500" dirty="0"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Administrators 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Встроенный контейнер для каждого домена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Domain Admins 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Контейнер пользователя для каждого домена</a:t>
                      </a:r>
                      <a:endParaRPr lang="en-US" sz="1500" dirty="0"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522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Server Operators 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Встроенный контейнер для каждого домена</a:t>
                      </a:r>
                      <a:endParaRPr lang="en-US" sz="1500" dirty="0"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Operators</a:t>
                      </a:r>
                      <a:endParaRPr lang="en-US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Встроенный контейнер для каждого домена</a:t>
                      </a:r>
                      <a:endParaRPr lang="en-US" sz="1500" dirty="0"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Backup Operators</a:t>
                      </a:r>
                      <a:endParaRPr lang="en-US" sz="1500" dirty="0"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Встроенный контейнер для каждого домена</a:t>
                      </a:r>
                      <a:endParaRPr lang="en-US" sz="1500" dirty="0"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 Operators</a:t>
                      </a:r>
                      <a:endParaRPr lang="en-US" sz="1500" dirty="0"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Встроенный контейнер для каждого домена</a:t>
                      </a:r>
                      <a:endParaRPr lang="en-US" sz="1500" dirty="0"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 Publishers </a:t>
                      </a:r>
                      <a:endParaRPr lang="en-US" sz="1500" dirty="0"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Контейнер пользователя для каждого домена</a:t>
                      </a:r>
                      <a:endParaRPr lang="en-US" sz="1500" dirty="0">
                        <a:latin typeface="Arial" panose="020B0604020202020204" pitchFamily="34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6" name="Content Placeholder 4"/>
          <p:cNvSpPr>
            <a:spLocks noGrp="1" noChangeArrowheads="1"/>
          </p:cNvSpPr>
          <p:nvPr/>
        </p:nvSpPr>
        <p:spPr bwMode="auto">
          <a:xfrm>
            <a:off x="7083330" y="1131883"/>
            <a:ext cx="4724357" cy="347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личности:</a:t>
            </a:r>
          </a:p>
          <a:p>
            <a:pPr marL="541338" lvl="1" indent="-252413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Представляют собой группы, принадлежность которых контролируется операционной системой</a:t>
            </a:r>
          </a:p>
          <a:p>
            <a:pPr marL="541338" lvl="1" indent="-252413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Могут использоваться в операционной системе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-сервера, чтобы обеспечить доступ к ресурсам:</a:t>
            </a:r>
          </a:p>
          <a:p>
            <a:pPr marL="898525" lvl="2" indent="-217488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основании типа аутентификации или подключения</a:t>
            </a:r>
          </a:p>
          <a:p>
            <a:pPr marL="898525" lvl="2" indent="-217488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основываясь на учетной записи пользователя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313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Важные специальные личности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702063"/>
              </p:ext>
            </p:extLst>
          </p:nvPr>
        </p:nvGraphicFramePr>
        <p:xfrm>
          <a:off x="7210551" y="4558305"/>
          <a:ext cx="5869345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2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15887" lvl="1" indent="-285750" algn="l" rtl="0" eaLnBrk="1" fontAlgn="base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80000"/>
                        <a:buFont typeface="Courier New" panose="02070309020205020404" pitchFamily="49" charset="0"/>
                        <a:buChar char="o"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Анонимный вход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  <a:p>
                      <a:pPr marL="269875" lvl="1" indent="-269875" algn="l" rtl="0" eaLnBrk="1" fontAlgn="base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80000"/>
                        <a:buFont typeface="Courier New" panose="02070309020205020404" pitchFamily="49" charset="0"/>
                        <a:buChar char="o"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Аутентифицированный</a:t>
                      </a:r>
                      <a:r>
                        <a:rPr lang="ru-RU" sz="15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 пользователь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  <a:p>
                      <a:pPr marL="115887" lvl="1" indent="-285750" algn="l" rtl="0" eaLnBrk="1" fontAlgn="base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80000"/>
                        <a:buFont typeface="Courier New" panose="02070309020205020404" pitchFamily="49" charset="0"/>
                        <a:buChar char="o"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Кто угодно</a:t>
                      </a:r>
                      <a:endParaRPr lang="en-CA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5887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80000"/>
                        <a:buFont typeface="Courier New" panose="02070309020205020404" pitchFamily="49" charset="0"/>
                        <a:buChar char="o"/>
                      </a:pP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Интерактив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  <a:p>
                      <a:pPr marL="115887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80000"/>
                        <a:buFont typeface="Courier New" panose="02070309020205020404" pitchFamily="49" charset="0"/>
                        <a:buChar char="o"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Сеть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  <a:p>
                      <a:pPr marL="115887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70C0"/>
                        </a:buClr>
                        <a:buSzPct val="80000"/>
                        <a:buFont typeface="Courier New" panose="02070309020205020404" pitchFamily="49" charset="0"/>
                        <a:buChar char="o"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" pitchFamily="34" charset="0"/>
                          <a:cs typeface="Arial" panose="020B0604020202020204" pitchFamily="34" charset="0"/>
                        </a:rPr>
                        <a:t>Создатель-владелец</a:t>
                      </a:r>
                      <a:endParaRPr lang="en-CA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 descr="&amp;Kcy;&amp;acy;&amp;rcy;&amp;tcy;&amp;icy;&amp;ncy;&amp;kcy;&amp;icy; &amp;pcy;&amp;ocy; &amp;zcy;&amp;acy;&amp;pcy;&amp;rcy;&amp;ocy;&amp;scy;&amp;ucy; anonymous us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30" y="5867400"/>
            <a:ext cx="866692" cy="8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amp;Kcy;&amp;acy;&amp;rcy;&amp;tcy;&amp;icy;&amp;ncy;&amp;kcy;&amp;icy; &amp;pcy;&amp;ocy; &amp;zcy;&amp;acy;&amp;pcy;&amp;rcy;&amp;ocy;&amp;scy;&amp;ucy; everyon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815" y="5605379"/>
            <a:ext cx="1143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&amp;Kcy;&amp;acy;&amp;rcy;&amp;tcy;&amp;icy;&amp;ncy;&amp;kcy;&amp;icy; &amp;pcy;&amp;ocy; &amp;zcy;&amp;acy;&amp;pcy;&amp;rcy;&amp;ocy;&amp;scy;&amp;ucy; create user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t="4004" r="13169"/>
          <a:stretch/>
        </p:blipFill>
        <p:spPr bwMode="auto">
          <a:xfrm>
            <a:off x="10917140" y="5496349"/>
            <a:ext cx="890547" cy="97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9750" y="5867400"/>
            <a:ext cx="855098" cy="8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1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143" y="81485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Демонстрация: управления группами</a:t>
            </a:r>
          </a:p>
        </p:txBody>
      </p:sp>
      <p:sp>
        <p:nvSpPr>
          <p:cNvPr id="81" name="AutoShape 3"/>
          <p:cNvSpPr>
            <a:spLocks noChangeArrowheads="1"/>
          </p:cNvSpPr>
          <p:nvPr/>
        </p:nvSpPr>
        <p:spPr bwMode="auto">
          <a:xfrm>
            <a:off x="465138" y="1003876"/>
            <a:ext cx="8177212" cy="4608648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endParaRPr lang="en-US" sz="2600" b="1" dirty="0">
              <a:solidFill>
                <a:srgbClr val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>
            <a:spLocks noGrp="1" noChangeArrowheads="1"/>
          </p:cNvSpPr>
          <p:nvPr/>
        </p:nvSpPr>
        <p:spPr bwMode="auto">
          <a:xfrm>
            <a:off x="523194" y="1315413"/>
            <a:ext cx="8119156" cy="21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данной демонстрации, Вы увидите как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Создавать новую группу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Добавлять участников в группу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Добавлять пользователя в группу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Менять тип группы и область применения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&amp;Kcy;&amp;acy;&amp;rcy;&amp;tcy;&amp;icy;&amp;ncy;&amp;kcy;&amp;icy; &amp;pcy;&amp;ocy; &amp;zcy;&amp;acy;&amp;pcy;&amp;rcy;&amp;ocy;&amp;scy;&amp;ucy; new user 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674279"/>
            <a:ext cx="1245704" cy="124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190400" y="1315413"/>
            <a:ext cx="2275503" cy="2063970"/>
            <a:chOff x="6721504" y="1539407"/>
            <a:chExt cx="2275503" cy="2063970"/>
          </a:xfrm>
        </p:grpSpPr>
        <p:pic>
          <p:nvPicPr>
            <p:cNvPr id="2" name="Picture 2" descr="&amp;Kcy;&amp;acy;&amp;rcy;&amp;tcy;&amp;icy;&amp;ncy;&amp;kcy;&amp;icy; &amp;pcy;&amp;ocy; &amp;zcy;&amp;acy;&amp;pcy;&amp;rcy;&amp;ocy;&amp;scy;&amp;ucy; new user group 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504" y="1539407"/>
              <a:ext cx="2063970" cy="2063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&amp;Kcy;&amp;acy;&amp;rcy;&amp;tcy;&amp;icy;&amp;ncy;&amp;kcy;&amp;icy; &amp;pcy;&amp;ocy; &amp;zcy;&amp;acy;&amp;pcy;&amp;rcy;&amp;ocy;&amp;scy;&amp;ucy; plus 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817" y="2941772"/>
              <a:ext cx="566190" cy="564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&amp;Kcy;&amp;acy;&amp;rcy;&amp;tcy;&amp;icy;&amp;ncy;&amp;kcy;&amp;icy; &amp;pcy;&amp;ocy; &amp;zcy;&amp;acy;&amp;pcy;&amp;rcy;&amp;ocy;&amp;scy;&amp;ucy; new user group 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35" y="3384986"/>
            <a:ext cx="1656213" cy="16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: вправо 9"/>
          <p:cNvSpPr/>
          <p:nvPr/>
        </p:nvSpPr>
        <p:spPr>
          <a:xfrm>
            <a:off x="1864721" y="4213093"/>
            <a:ext cx="1032358" cy="34643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5560404" y="5032067"/>
            <a:ext cx="2168014" cy="1328668"/>
            <a:chOff x="4944951" y="1052747"/>
            <a:chExt cx="2168014" cy="1328668"/>
          </a:xfrm>
        </p:grpSpPr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4944951" y="1312387"/>
              <a:ext cx="2168014" cy="1069028"/>
            </a:xfrm>
            <a:prstGeom prst="ellipse">
              <a:avLst/>
            </a:prstGeom>
            <a:solidFill>
              <a:srgbClr val="FFDDDD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3" name="Picture 2" descr="&amp;Kcy;&amp;acy;&amp;rcy;&amp;tcy;&amp;icy;&amp;ncy;&amp;kcy;&amp;icy; &amp;pcy;&amp;ocy; &amp;zcy;&amp;acy;&amp;pcy;&amp;rcy;&amp;ocy;&amp;scy;&amp;ucy; user group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697" y="1052747"/>
              <a:ext cx="1117570" cy="1117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&amp;Kcy;&amp;acy;&amp;rcy;&amp;tcy;&amp;icy;&amp;ncy;&amp;kcy;&amp;icy; &amp;pcy;&amp;ocy; &amp;zcy;&amp;acy;&amp;pcy;&amp;rcy;&amp;ocy;&amp;scy;&amp;ucy; &amp;pcy;&amp;icy;&amp;scy;&amp;softcy;&amp;mcy;&amp;ocy; 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013" y="1277241"/>
              <a:ext cx="630270" cy="630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7989862" y="3914596"/>
            <a:ext cx="2530002" cy="1540600"/>
            <a:chOff x="8952344" y="3379383"/>
            <a:chExt cx="2530002" cy="1540600"/>
          </a:xfrm>
        </p:grpSpPr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8952344" y="3728942"/>
              <a:ext cx="2400199" cy="119104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8661" y="3379383"/>
              <a:ext cx="1023371" cy="983023"/>
            </a:xfrm>
            <a:prstGeom prst="rect">
              <a:avLst/>
            </a:prstGeom>
          </p:spPr>
        </p:pic>
        <p:pic>
          <p:nvPicPr>
            <p:cNvPr id="27" name="Picture 2" descr="&amp;Kcy;&amp;acy;&amp;rcy;&amp;tcy;&amp;icy;&amp;ncy;&amp;kcy;&amp;icy; &amp;pcy;&amp;ocy; &amp;zcy;&amp;acy;&amp;pcy;&amp;rcy;&amp;ocy;&amp;scy;&amp;ucy; user group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9430" y="3598636"/>
              <a:ext cx="1000290" cy="1000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&amp;Kcy;&amp;acy;&amp;rcy;&amp;tcy;&amp;icy;&amp;ncy;&amp;kcy;&amp;icy; &amp;pcy;&amp;ocy; &amp;zcy;&amp;acy;&amp;pcy;&amp;rcy;&amp;ocy;&amp;scy;&amp;ucy; &amp;pcy;&amp;lcy;&amp;acy;&amp;ncy;&amp;iecy;&amp;tcy;&amp;acy; ico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2434" y="3705913"/>
              <a:ext cx="959912" cy="959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659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9866" y="90129"/>
            <a:ext cx="11698514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  <a:latin typeface="+mj-lt"/>
              </a:rPr>
              <a:t>Занятие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3</a:t>
            </a:r>
            <a:r>
              <a:rPr lang="ru-RU" sz="3400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400" dirty="0">
                <a:solidFill>
                  <a:schemeClr val="bg1"/>
                </a:solidFill>
                <a:latin typeface="+mj-lt"/>
              </a:rPr>
              <a:t>Управление учетными записями компьютеров</a:t>
            </a:r>
            <a:endParaRPr lang="en-US" sz="3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522397" y="1188193"/>
            <a:ext cx="9138437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57188" indent="-357188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Что такое контейнер компьютеров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?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местоположения учетных записей компьютеров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разрешениями на создание учетных записей компьютеров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Автономное присоединение к домену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Учетные записи компьютеров и защищенных каналов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Сброс настроек безопасного канала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Концепция </a:t>
            </a:r>
            <a:r>
              <a:rPr lang="en-CA" sz="2200" dirty="0">
                <a:latin typeface="Arial" panose="020B0604020202020204" pitchFamily="34" charset="0"/>
                <a:cs typeface="Arial" panose="020B0604020202020204" pitchFamily="34" charset="0"/>
              </a:rPr>
              <a:t>Bring Your Own Device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endParaRPr kumimoji="0" lang="en-CA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62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/>
          <p:cNvSpPr/>
          <p:nvPr/>
        </p:nvSpPr>
        <p:spPr>
          <a:xfrm>
            <a:off x="1224501" y="4978290"/>
            <a:ext cx="4742584" cy="1581536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583512" y="981514"/>
            <a:ext cx="5668796" cy="99038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4219" y="81954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Учетные записи компьютеров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5791" y="898496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8" name="text box"/>
          <p:cNvSpPr/>
          <p:nvPr/>
        </p:nvSpPr>
        <p:spPr>
          <a:xfrm>
            <a:off x="358013" y="1033175"/>
            <a:ext cx="6170212" cy="9387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en-US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Active Directory Administrative Center, </a:t>
            </a:r>
            <a:r>
              <a:rPr lang="ru-RU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откройте </a:t>
            </a:r>
            <a:r>
              <a:rPr lang="en-US" sz="1600" b="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zss</a:t>
            </a:r>
            <a:r>
              <a:rPr lang="en-US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ru-RU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локальный</a:t>
            </a:r>
            <a:r>
              <a:rPr lang="en-US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l)\Computers container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Имя </a:t>
            </a:r>
            <a:r>
              <a:rPr lang="en-CA" sz="1600" b="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cn</a:t>
            </a:r>
            <a:r>
              <a:rPr lang="en-CA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=Computers, DC=ZSS, DC=</a:t>
            </a:r>
            <a:r>
              <a:rPr lang="en-US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local</a:t>
            </a:r>
            <a:endParaRPr lang="en-CA" sz="16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alt text here, folder layout" descr="A Client OU divided by region (Boston, Chicago, Cape Town) and then subdivided by function (Desktops, Laptops)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1035" y="1137037"/>
            <a:ext cx="1847353" cy="261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"/>
          <p:cNvSpPr>
            <a:spLocks noGrp="1"/>
          </p:cNvSpPr>
          <p:nvPr/>
        </p:nvSpPr>
        <p:spPr bwMode="auto">
          <a:xfrm>
            <a:off x="6434392" y="1033175"/>
            <a:ext cx="4225258" cy="506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Рекомендовано создавать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для компьютерных объектов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269875">
              <a:buFont typeface="Wingdings" panose="05000000000000000000" pitchFamily="2" charset="2"/>
              <a:buChar char="Ø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Серверы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261938">
              <a:buFont typeface="Wingdings" panose="05000000000000000000" pitchFamily="2" charset="2"/>
              <a:buChar char="ü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Как правило, подразделяются по ролям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271463">
              <a:buFont typeface="Wingdings" panose="05000000000000000000" pitchFamily="2" charset="2"/>
              <a:buChar char="Ø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Клиентские компьютеры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indent="-261938">
              <a:buFont typeface="Wingdings" panose="05000000000000000000" pitchFamily="2" charset="2"/>
              <a:buChar char="ü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Как правило, подразделяются по регионам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625" indent="-285750">
              <a:buFont typeface="Wingdings" panose="05000000000000000000" pitchFamily="2" charset="2"/>
              <a:buChar char="Ø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Разделение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OUs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indent="-261938">
              <a:buFont typeface="Wingdings" panose="05000000000000000000" pitchFamily="2" charset="2"/>
              <a:buChar char="ü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Для облегчения настройки с помощью групповых политик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24834" y="5120593"/>
            <a:ext cx="4812140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>Управление разрешениями на создание учетных записей компьютеров</a:t>
            </a:r>
            <a:endParaRPr lang="en-CA" sz="1800" dirty="0"/>
          </a:p>
        </p:txBody>
      </p:sp>
      <p:sp>
        <p:nvSpPr>
          <p:cNvPr id="13" name="text box"/>
          <p:cNvSpPr/>
          <p:nvPr/>
        </p:nvSpPr>
        <p:spPr>
          <a:xfrm>
            <a:off x="1350069" y="5658081"/>
            <a:ext cx="458690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b="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Делегирование окна</a:t>
            </a:r>
            <a:r>
              <a:rPr lang="en-US" sz="1400" b="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Control Wizard </a:t>
            </a:r>
            <a:endParaRPr lang="ru-RU" sz="1400" b="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Администратор создает распределение полномочий для компьютерных объектов</a:t>
            </a:r>
            <a:endParaRPr lang="en-CA" sz="1400" b="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вниз 2"/>
          <p:cNvSpPr/>
          <p:nvPr/>
        </p:nvSpPr>
        <p:spPr>
          <a:xfrm rot="16200000">
            <a:off x="6074797" y="5658081"/>
            <a:ext cx="349857" cy="3693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-865"/>
          <a:stretch/>
        </p:blipFill>
        <p:spPr>
          <a:xfrm>
            <a:off x="978890" y="2106573"/>
            <a:ext cx="5104028" cy="28087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262" y="4048527"/>
            <a:ext cx="3424782" cy="26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1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лако 16"/>
          <p:cNvSpPr/>
          <p:nvPr/>
        </p:nvSpPr>
        <p:spPr>
          <a:xfrm>
            <a:off x="6337190" y="4408316"/>
            <a:ext cx="2838615" cy="2053653"/>
          </a:xfrm>
          <a:prstGeom prst="cloud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50000">
                <a:schemeClr val="bg2">
                  <a:lumMod val="25000"/>
                  <a:tint val="44500"/>
                  <a:satMod val="160000"/>
                </a:schemeClr>
              </a:gs>
              <a:gs pos="100000">
                <a:schemeClr val="bg2">
                  <a:lumMod val="2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9318929" y="1932167"/>
            <a:ext cx="2353587" cy="1712842"/>
          </a:xfrm>
          <a:prstGeom prst="cloud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50000">
                <a:schemeClr val="bg2">
                  <a:lumMod val="25000"/>
                  <a:tint val="44500"/>
                  <a:satMod val="160000"/>
                </a:schemeClr>
              </a:gs>
              <a:gs pos="100000">
                <a:schemeClr val="bg2">
                  <a:lumMod val="2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1874" y="81485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Автономное присоединение к домену 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458788" y="1021215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800" dirty="0"/>
              <a:t>Автономное присоединение к домену используется для присоединения компьютеров к домену, когда они не могут связаться с контроллером домена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800" dirty="0"/>
              <a:t>Создайте файл присоединения к домену, используя: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dirty="0"/>
              <a:t>Импортируйте файл присоединения к домену, используя:</a:t>
            </a:r>
            <a:br>
              <a:rPr lang="ru-RU" sz="1800" dirty="0"/>
            </a:br>
            <a:endParaRPr lang="ru-RU" sz="1800" dirty="0"/>
          </a:p>
          <a:p>
            <a:pPr marL="284163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lvl="1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543253" y="2218487"/>
            <a:ext cx="7002535" cy="78322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fr-FR" sz="1600" dirty="0">
                <a:latin typeface="Lucida Sans Typewriter" panose="020B0509030504030204" pitchFamily="49" charset="0"/>
              </a:rPr>
              <a:t>djoin.exe /Provision /Domain &lt;DomainName&gt; /Machine &lt;MachineName&gt; /SaveFile &lt;filepath</a:t>
            </a:r>
            <a:r>
              <a:rPr lang="en-US" sz="1600" dirty="0">
                <a:latin typeface="Lucida Sans Typewriter" panose="020B0509030504030204" pitchFamily="49" charset="0"/>
              </a:rPr>
              <a:t>&gt;</a:t>
            </a:r>
            <a:endParaRPr lang="en-US" sz="1600" dirty="0">
              <a:latin typeface="Lucida Sans Typewriter" pitchFamily="49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543253" y="3533016"/>
            <a:ext cx="7002535" cy="78322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600" dirty="0">
                <a:latin typeface="Lucida Sans Typewriter" panose="020B0509030504030204" pitchFamily="49" charset="0"/>
              </a:rPr>
              <a:t>djoin.exe /requestODJ /LoadFile &lt;filepath&gt; /WindowsPath &lt;path to the Windows directory of the offline image&gt;</a:t>
            </a:r>
            <a:endParaRPr lang="en-US" sz="1600" dirty="0">
              <a:latin typeface="Lucida Sans Typewriter" pitchFamily="49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90" y="5277620"/>
            <a:ext cx="1023371" cy="983023"/>
          </a:xfrm>
          <a:prstGeom prst="rect">
            <a:avLst/>
          </a:prstGeom>
        </p:spPr>
      </p:pic>
      <p:pic>
        <p:nvPicPr>
          <p:cNvPr id="15" name="Picture 2" descr="File-Application_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38" y="3924630"/>
            <a:ext cx="750757" cy="114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File-Application_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823" y="1646729"/>
            <a:ext cx="750757" cy="114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лачко с текстом: прямоугольное 17"/>
          <p:cNvSpPr/>
          <p:nvPr/>
        </p:nvSpPr>
        <p:spPr>
          <a:xfrm>
            <a:off x="7756497" y="3172570"/>
            <a:ext cx="1245893" cy="532446"/>
          </a:xfrm>
          <a:prstGeom prst="wedgeRectCallout">
            <a:avLst>
              <a:gd name="adj1" fmla="val -3729"/>
              <a:gd name="adj2" fmla="val 925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Только чтение</a:t>
            </a:r>
          </a:p>
        </p:txBody>
      </p:sp>
      <p:sp>
        <p:nvSpPr>
          <p:cNvPr id="19" name="Облачко с текстом: прямоугольное 18"/>
          <p:cNvSpPr/>
          <p:nvPr/>
        </p:nvSpPr>
        <p:spPr>
          <a:xfrm>
            <a:off x="9590935" y="1100257"/>
            <a:ext cx="1245893" cy="459469"/>
          </a:xfrm>
          <a:prstGeom prst="wedgeRectCallout">
            <a:avLst>
              <a:gd name="adj1" fmla="val 35201"/>
              <a:gd name="adj2" fmla="val 10115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Запись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8894483" y="3533016"/>
            <a:ext cx="1453341" cy="19021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Облачко с текстом: овальное 22"/>
          <p:cNvSpPr/>
          <p:nvPr/>
        </p:nvSpPr>
        <p:spPr>
          <a:xfrm>
            <a:off x="9772154" y="5048692"/>
            <a:ext cx="2148234" cy="914786"/>
          </a:xfrm>
          <a:prstGeom prst="wedgeEllipseCallout">
            <a:avLst>
              <a:gd name="adj1" fmla="val -52823"/>
              <a:gd name="adj2" fmla="val -9730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Репликация выполняется редко</a:t>
            </a:r>
          </a:p>
        </p:txBody>
      </p:sp>
      <p:pic>
        <p:nvPicPr>
          <p:cNvPr id="24" name="Picture 62" descr="Route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400693" y="5342211"/>
            <a:ext cx="821678" cy="576617"/>
          </a:xfrm>
          <a:prstGeom prst="rect">
            <a:avLst/>
          </a:prstGeom>
          <a:noFill/>
        </p:spPr>
      </p:pic>
      <p:pic>
        <p:nvPicPr>
          <p:cNvPr id="25" name="Picture 62" descr="Route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01523" y="3339386"/>
            <a:ext cx="821678" cy="576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04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003" y="121480"/>
            <a:ext cx="12166256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  <a:latin typeface="+mj-lt"/>
              </a:rPr>
              <a:t>Учетные записи компьютеров и защищенные каналы</a:t>
            </a:r>
            <a:endParaRPr lang="en-US" sz="3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Content Placeholder 4"/>
          <p:cNvSpPr>
            <a:spLocks noGrp="1"/>
          </p:cNvSpPr>
          <p:nvPr/>
        </p:nvSpPr>
        <p:spPr bwMode="auto">
          <a:xfrm>
            <a:off x="355004" y="1196144"/>
            <a:ext cx="5687988" cy="333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12738" lvl="1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Компьютеры имеют учетные записи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lvl="1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AMAccountName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пароль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 для создания защищенного канала между компьютером и контроллером домена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lvl="1" indent="-285750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Сценарии, в которых безопасный канал может быть разорван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Переустановка компьютера, даже с таким же именем, генерирует новый SID и пароль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Восстановление компьютера из старой резервной копии или откат к старому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снимку системы</a:t>
            </a:r>
          </a:p>
          <a:p>
            <a:pPr marL="642938" lvl="1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Компьютер и домен не согласовали пароль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015843" y="1069411"/>
            <a:ext cx="4548947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Сброс настроек защищенного канала</a:t>
            </a:r>
            <a:endParaRPr lang="en-CA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4"/>
          <p:cNvSpPr>
            <a:spLocks noGrp="1"/>
          </p:cNvSpPr>
          <p:nvPr/>
        </p:nvSpPr>
        <p:spPr bwMode="auto">
          <a:xfrm>
            <a:off x="6313335" y="1482341"/>
            <a:ext cx="5660559" cy="301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98450" lvl="1" indent="-285750">
              <a:buFont typeface="Wingdings" panose="05000000000000000000" pitchFamily="2" charset="2"/>
              <a:buChar char="q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Не удаляйте компьютер из домена, а затем присоединяйте его</a:t>
            </a:r>
          </a:p>
          <a:p>
            <a:pPr marL="555625" lvl="1" indent="-285750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Это создает новую учетную запись, в результате чего генерируется новый SID и теряется членство в группах</a:t>
            </a:r>
          </a:p>
          <a:p>
            <a:pPr marL="298450" lvl="1" indent="-285750">
              <a:buFont typeface="Wingdings" panose="05000000000000000000" pitchFamily="2" charset="2"/>
              <a:buChar char="q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Опции для сброса безопасного канала</a:t>
            </a:r>
          </a:p>
          <a:p>
            <a:pPr marL="541338" lvl="1" indent="-271463">
              <a:buFont typeface="Wingdings" panose="05000000000000000000" pitchFamily="2" charset="2"/>
              <a:buChar char="§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Active Directory Users and Computers</a:t>
            </a:r>
          </a:p>
          <a:p>
            <a:pPr marL="541338" lvl="1" indent="-271463">
              <a:buFont typeface="Wingdings" panose="05000000000000000000" pitchFamily="2" charset="2"/>
              <a:buChar char="§"/>
              <a:tabLst>
                <a:tab pos="269875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Active Directory Administrative Center</a:t>
            </a:r>
          </a:p>
          <a:p>
            <a:pPr marL="541338" lvl="1" indent="-271463">
              <a:buFont typeface="Wingdings" panose="05000000000000000000" pitchFamily="2" charset="2"/>
              <a:buChar char="§"/>
              <a:tabLst>
                <a:tab pos="269875" algn="l"/>
              </a:tabLst>
            </a:pP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dsmod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1463">
              <a:buFont typeface="Wingdings" panose="05000000000000000000" pitchFamily="2" charset="2"/>
              <a:buChar char="§"/>
              <a:tabLst>
                <a:tab pos="269875" algn="l"/>
              </a:tabLst>
            </a:pP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netdom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1463">
              <a:buFont typeface="Wingdings" panose="05000000000000000000" pitchFamily="2" charset="2"/>
              <a:buChar char="§"/>
              <a:tabLst>
                <a:tab pos="269875" algn="l"/>
              </a:tabLst>
            </a:pP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nltest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271463">
              <a:buFont typeface="Wingdings" panose="05000000000000000000" pitchFamily="2" charset="2"/>
              <a:buChar char="§"/>
              <a:tabLst>
                <a:tab pos="269875" algn="l"/>
              </a:tabLst>
            </a:pP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PowerShell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&amp;Kcy;&amp;acy;&amp;rcy;&amp;tcy;&amp;icy;&amp;ncy;&amp;kcy;&amp;icy; &amp;pcy;&amp;ocy; &amp;zcy;&amp;acy;&amp;pcy;&amp;rcy;&amp;ocy;&amp;scy;&amp;ucy; dsm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" b="64915"/>
          <a:stretch/>
        </p:blipFill>
        <p:spPr bwMode="auto">
          <a:xfrm>
            <a:off x="243440" y="4840059"/>
            <a:ext cx="4219575" cy="11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&amp;Kcy;&amp;acy;&amp;rcy;&amp;tcy;&amp;icy;&amp;ncy;&amp;kcy;&amp;icy; &amp;pcy;&amp;ocy; &amp;zcy;&amp;acy;&amp;pcy;&amp;rcy;&amp;ocy;&amp;scy;&amp;ucy; netd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1"/>
          <a:stretch/>
        </p:blipFill>
        <p:spPr bwMode="auto">
          <a:xfrm>
            <a:off x="4657797" y="4914462"/>
            <a:ext cx="3560667" cy="163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&amp;Kcy;&amp;acy;&amp;rcy;&amp;tcy;&amp;icy;&amp;ncy;&amp;kcy;&amp;icy; &amp;pcy;&amp;ocy; &amp;zcy;&amp;acy;&amp;pcy;&amp;rcy;&amp;ocy;&amp;scy;&amp;ucy; nlt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4"/>
          <a:stretch/>
        </p:blipFill>
        <p:spPr bwMode="auto">
          <a:xfrm>
            <a:off x="8296070" y="4738976"/>
            <a:ext cx="3512495" cy="13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&amp;Kcy;&amp;acy;&amp;rcy;&amp;tcy;&amp;icy;&amp;ncy;&amp;kcy;&amp;icy; &amp;pcy;&amp;ocy; &amp;zcy;&amp;acy;&amp;pcy;&amp;rcy;&amp;ocy;&amp;scy;&amp;ucy; power shell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317" y="3644890"/>
            <a:ext cx="887353" cy="8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1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536" y="60812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Bring Your Own Device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9644" y="780244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132094" y="4709063"/>
            <a:ext cx="5602287" cy="1990725"/>
            <a:chOff x="4859090" y="4729135"/>
            <a:chExt cx="5602287" cy="1990725"/>
          </a:xfrm>
        </p:grpSpPr>
        <p:sp>
          <p:nvSpPr>
            <p:cNvPr id="12" name="object 9"/>
            <p:cNvSpPr>
              <a:spLocks noChangeArrowheads="1"/>
            </p:cNvSpPr>
            <p:nvPr/>
          </p:nvSpPr>
          <p:spPr bwMode="auto">
            <a:xfrm>
              <a:off x="4859090" y="5167285"/>
              <a:ext cx="1165225" cy="13287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3" name="object 48"/>
            <p:cNvSpPr>
              <a:spLocks noChangeArrowheads="1"/>
            </p:cNvSpPr>
            <p:nvPr/>
          </p:nvSpPr>
          <p:spPr bwMode="auto">
            <a:xfrm>
              <a:off x="5325815" y="5967385"/>
              <a:ext cx="492125" cy="682625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4" name="Группа 150"/>
            <p:cNvGrpSpPr>
              <a:grpSpLocks/>
            </p:cNvGrpSpPr>
            <p:nvPr/>
          </p:nvGrpSpPr>
          <p:grpSpPr bwMode="auto">
            <a:xfrm>
              <a:off x="6041777" y="4729135"/>
              <a:ext cx="1698625" cy="1492250"/>
              <a:chOff x="9592566" y="1818247"/>
              <a:chExt cx="1698843" cy="1492014"/>
            </a:xfrm>
          </p:grpSpPr>
          <p:sp>
            <p:nvSpPr>
              <p:cNvPr id="15" name="object 3"/>
              <p:cNvSpPr>
                <a:spLocks/>
              </p:cNvSpPr>
              <p:nvPr/>
            </p:nvSpPr>
            <p:spPr bwMode="auto">
              <a:xfrm>
                <a:off x="9639809" y="1818247"/>
                <a:ext cx="1430985" cy="1396376"/>
              </a:xfrm>
              <a:custGeom>
                <a:avLst/>
                <a:gdLst>
                  <a:gd name="T0" fmla="*/ 114455 w 1533525"/>
                  <a:gd name="T1" fmla="*/ 0 h 2207260"/>
                  <a:gd name="T2" fmla="*/ 1316150 w 1533525"/>
                  <a:gd name="T3" fmla="*/ 0 h 2207260"/>
                  <a:gd name="T4" fmla="*/ 1360735 w 1533525"/>
                  <a:gd name="T5" fmla="*/ 6093 h 2207260"/>
                  <a:gd name="T6" fmla="*/ 1397121 w 1533525"/>
                  <a:gd name="T7" fmla="*/ 22717 h 2207260"/>
                  <a:gd name="T8" fmla="*/ 1421641 w 1533525"/>
                  <a:gd name="T9" fmla="*/ 47385 h 2207260"/>
                  <a:gd name="T10" fmla="*/ 1430629 w 1533525"/>
                  <a:gd name="T11" fmla="*/ 77612 h 2207260"/>
                  <a:gd name="T12" fmla="*/ 1430629 w 1533525"/>
                  <a:gd name="T13" fmla="*/ 1396055 h 2207260"/>
                  <a:gd name="T14" fmla="*/ 0 w 1533525"/>
                  <a:gd name="T15" fmla="*/ 1396055 h 2207260"/>
                  <a:gd name="T16" fmla="*/ 0 w 1533525"/>
                  <a:gd name="T17" fmla="*/ 77612 h 2207260"/>
                  <a:gd name="T18" fmla="*/ 8994 w 1533525"/>
                  <a:gd name="T19" fmla="*/ 47385 h 2207260"/>
                  <a:gd name="T20" fmla="*/ 33523 w 1533525"/>
                  <a:gd name="T21" fmla="*/ 22717 h 2207260"/>
                  <a:gd name="T22" fmla="*/ 69903 w 1533525"/>
                  <a:gd name="T23" fmla="*/ 6093 h 2207260"/>
                  <a:gd name="T24" fmla="*/ 114455 w 1533525"/>
                  <a:gd name="T25" fmla="*/ 0 h 22072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33525" h="2207260">
                    <a:moveTo>
                      <a:pt x="122656" y="0"/>
                    </a:moveTo>
                    <a:lnTo>
                      <a:pt x="1410461" y="0"/>
                    </a:lnTo>
                    <a:lnTo>
                      <a:pt x="1458241" y="9632"/>
                    </a:lnTo>
                    <a:lnTo>
                      <a:pt x="1497234" y="35909"/>
                    </a:lnTo>
                    <a:lnTo>
                      <a:pt x="1523511" y="74902"/>
                    </a:lnTo>
                    <a:lnTo>
                      <a:pt x="1533144" y="122682"/>
                    </a:lnTo>
                    <a:lnTo>
                      <a:pt x="1533144" y="2206752"/>
                    </a:lnTo>
                    <a:lnTo>
                      <a:pt x="0" y="2206752"/>
                    </a:lnTo>
                    <a:lnTo>
                      <a:pt x="0" y="122682"/>
                    </a:lnTo>
                    <a:lnTo>
                      <a:pt x="9638" y="74902"/>
                    </a:lnTo>
                    <a:lnTo>
                      <a:pt x="35925" y="35909"/>
                    </a:lnTo>
                    <a:lnTo>
                      <a:pt x="74912" y="9632"/>
                    </a:lnTo>
                    <a:lnTo>
                      <a:pt x="122656" y="0"/>
                    </a:lnTo>
                    <a:close/>
                  </a:path>
                </a:pathLst>
              </a:custGeom>
              <a:solidFill>
                <a:schemeClr val="bg1"/>
              </a:solidFill>
              <a:ln w="9144">
                <a:solidFill>
                  <a:srgbClr val="F37B1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6" name="object 4"/>
              <p:cNvSpPr txBox="1">
                <a:spLocks noChangeArrowheads="1"/>
              </p:cNvSpPr>
              <p:nvPr/>
            </p:nvSpPr>
            <p:spPr bwMode="auto">
              <a:xfrm>
                <a:off x="9683066" y="1913482"/>
                <a:ext cx="1324145" cy="738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12700"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200">
                    <a:solidFill>
                      <a:srgbClr val="2C2C2C"/>
                    </a:solidFill>
                    <a:latin typeface="Frutiger 55 Roman"/>
                    <a:cs typeface="Arial" panose="020B0604020202020204" pitchFamily="34" charset="0"/>
                  </a:rPr>
                  <a:t>Я хочу иметь на </a:t>
                </a:r>
                <a:r>
                  <a:rPr lang="ru-RU" altLang="ru-RU" sz="1200" b="1">
                    <a:solidFill>
                      <a:srgbClr val="2C2C2C"/>
                    </a:solidFill>
                    <a:latin typeface="Frutiger 55 Roman"/>
                    <a:cs typeface="Arial" panose="020B0604020202020204" pitchFamily="34" charset="0"/>
                  </a:rPr>
                  <a:t>iPhone email</a:t>
                </a:r>
                <a:r>
                  <a:rPr lang="ru-RU" altLang="ru-RU" sz="1200">
                    <a:solidFill>
                      <a:srgbClr val="2C2C2C"/>
                    </a:solidFill>
                    <a:latin typeface="Frutiger 55 Roman"/>
                    <a:cs typeface="Arial" panose="020B0604020202020204" pitchFamily="34" charset="0"/>
                  </a:rPr>
                  <a:t>,  </a:t>
                </a:r>
                <a:r>
                  <a:rPr lang="ru-RU" altLang="ru-RU" sz="1200" b="1">
                    <a:solidFill>
                      <a:srgbClr val="2C2C2C"/>
                    </a:solidFill>
                    <a:latin typeface="Frutiger 55 Roman"/>
                    <a:cs typeface="Arial" panose="020B0604020202020204" pitchFamily="34" charset="0"/>
                  </a:rPr>
                  <a:t>календарь </a:t>
                </a:r>
                <a:r>
                  <a:rPr lang="ru-RU" altLang="ru-RU" sz="1200">
                    <a:solidFill>
                      <a:srgbClr val="2C2C2C"/>
                    </a:solidFill>
                    <a:latin typeface="Frutiger 55 Roman"/>
                    <a:cs typeface="Arial" panose="020B0604020202020204" pitchFamily="34" charset="0"/>
                  </a:rPr>
                  <a:t>и</a:t>
                </a:r>
                <a:r>
                  <a:rPr lang="ru-RU" altLang="ru-RU" sz="1200" b="1">
                    <a:solidFill>
                      <a:srgbClr val="2C2C2C"/>
                    </a:solidFill>
                    <a:latin typeface="Frutiger 55 Roman"/>
                    <a:cs typeface="Arial" panose="020B0604020202020204" pitchFamily="34" charset="0"/>
                  </a:rPr>
                  <a:t> контакты</a:t>
                </a:r>
                <a:endParaRPr lang="ru-RU" altLang="ru-RU" sz="1200">
                  <a:latin typeface="Frutiger 55 Roman"/>
                  <a:cs typeface="Arial" panose="020B0604020202020204" pitchFamily="34" charset="0"/>
                </a:endParaRPr>
              </a:p>
            </p:txBody>
          </p:sp>
          <p:sp>
            <p:nvSpPr>
              <p:cNvPr id="17" name="object 5"/>
              <p:cNvSpPr>
                <a:spLocks noChangeArrowheads="1"/>
              </p:cNvSpPr>
              <p:nvPr/>
            </p:nvSpPr>
            <p:spPr bwMode="auto">
              <a:xfrm>
                <a:off x="9592566" y="2696683"/>
                <a:ext cx="1627632" cy="585216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Frutiger 55 Roman"/>
                </a:endParaRPr>
              </a:p>
            </p:txBody>
          </p:sp>
          <p:sp>
            <p:nvSpPr>
              <p:cNvPr id="18" name="object 7"/>
              <p:cNvSpPr>
                <a:spLocks noChangeArrowheads="1"/>
              </p:cNvSpPr>
              <p:nvPr/>
            </p:nvSpPr>
            <p:spPr bwMode="auto">
              <a:xfrm>
                <a:off x="9639810" y="2723895"/>
                <a:ext cx="1533143" cy="490728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Frutiger 55 Roman"/>
                </a:endParaRPr>
              </a:p>
            </p:txBody>
          </p:sp>
          <p:sp>
            <p:nvSpPr>
              <p:cNvPr id="19" name="object 9"/>
              <p:cNvSpPr txBox="1"/>
              <p:nvPr/>
            </p:nvSpPr>
            <p:spPr>
              <a:xfrm>
                <a:off x="9791029" y="2826150"/>
                <a:ext cx="884350" cy="253960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pPr marL="127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1600" b="1" spc="-5" dirty="0">
                    <a:solidFill>
                      <a:srgbClr val="FFFFFF"/>
                    </a:solidFill>
                    <a:latin typeface="Frutiger 55 Roman"/>
                    <a:cs typeface="Arial"/>
                  </a:rPr>
                  <a:t>2010</a:t>
                </a:r>
                <a:r>
                  <a:rPr lang="en-US" sz="1600" b="1" spc="-5" dirty="0">
                    <a:solidFill>
                      <a:srgbClr val="FFFFFF"/>
                    </a:solidFill>
                    <a:latin typeface="Frutiger 55 Roman"/>
                    <a:cs typeface="Arial"/>
                  </a:rPr>
                  <a:t> </a:t>
                </a:r>
                <a:r>
                  <a:rPr lang="ru-RU" sz="1600" b="1" spc="-5" dirty="0">
                    <a:solidFill>
                      <a:srgbClr val="FFFFFF"/>
                    </a:solidFill>
                    <a:latin typeface="Frutiger 55 Roman"/>
                    <a:cs typeface="Arial"/>
                  </a:rPr>
                  <a:t>год</a:t>
                </a:r>
                <a:endParaRPr sz="1600" dirty="0">
                  <a:latin typeface="Frutiger 55 Roman"/>
                  <a:cs typeface="Arial"/>
                </a:endParaRPr>
              </a:p>
            </p:txBody>
          </p:sp>
          <p:sp>
            <p:nvSpPr>
              <p:cNvPr id="20" name="object 10"/>
              <p:cNvSpPr>
                <a:spLocks noChangeArrowheads="1"/>
              </p:cNvSpPr>
              <p:nvPr/>
            </p:nvSpPr>
            <p:spPr bwMode="auto">
              <a:xfrm>
                <a:off x="10754962" y="2766563"/>
                <a:ext cx="536447" cy="536448"/>
              </a:xfrm>
              <a:prstGeom prst="rect">
                <a:avLst/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Frutiger 55 Roman"/>
                </a:endParaRPr>
              </a:p>
            </p:txBody>
          </p:sp>
          <p:sp>
            <p:nvSpPr>
              <p:cNvPr id="21" name="object 11"/>
              <p:cNvSpPr>
                <a:spLocks/>
              </p:cNvSpPr>
              <p:nvPr/>
            </p:nvSpPr>
            <p:spPr bwMode="auto">
              <a:xfrm>
                <a:off x="10754834" y="2773686"/>
                <a:ext cx="536575" cy="536575"/>
              </a:xfrm>
              <a:custGeom>
                <a:avLst/>
                <a:gdLst>
                  <a:gd name="T0" fmla="*/ 0 w 536575"/>
                  <a:gd name="T1" fmla="*/ 268224 h 536575"/>
                  <a:gd name="T2" fmla="*/ 4323 w 536575"/>
                  <a:gd name="T3" fmla="*/ 220024 h 536575"/>
                  <a:gd name="T4" fmla="*/ 16786 w 536575"/>
                  <a:gd name="T5" fmla="*/ 174653 h 536575"/>
                  <a:gd name="T6" fmla="*/ 36632 w 536575"/>
                  <a:gd name="T7" fmla="*/ 132870 h 536575"/>
                  <a:gd name="T8" fmla="*/ 63100 w 536575"/>
                  <a:gd name="T9" fmla="*/ 95432 h 536575"/>
                  <a:gd name="T10" fmla="*/ 95432 w 536575"/>
                  <a:gd name="T11" fmla="*/ 63100 h 536575"/>
                  <a:gd name="T12" fmla="*/ 132870 w 536575"/>
                  <a:gd name="T13" fmla="*/ 36632 h 536575"/>
                  <a:gd name="T14" fmla="*/ 174653 w 536575"/>
                  <a:gd name="T15" fmla="*/ 16786 h 536575"/>
                  <a:gd name="T16" fmla="*/ 220024 w 536575"/>
                  <a:gd name="T17" fmla="*/ 4323 h 536575"/>
                  <a:gd name="T18" fmla="*/ 268224 w 536575"/>
                  <a:gd name="T19" fmla="*/ 0 h 536575"/>
                  <a:gd name="T20" fmla="*/ 316423 w 536575"/>
                  <a:gd name="T21" fmla="*/ 4323 h 536575"/>
                  <a:gd name="T22" fmla="*/ 361794 w 536575"/>
                  <a:gd name="T23" fmla="*/ 16786 h 536575"/>
                  <a:gd name="T24" fmla="*/ 403577 w 536575"/>
                  <a:gd name="T25" fmla="*/ 36632 h 536575"/>
                  <a:gd name="T26" fmla="*/ 441015 w 536575"/>
                  <a:gd name="T27" fmla="*/ 63100 h 536575"/>
                  <a:gd name="T28" fmla="*/ 473347 w 536575"/>
                  <a:gd name="T29" fmla="*/ 95432 h 536575"/>
                  <a:gd name="T30" fmla="*/ 499815 w 536575"/>
                  <a:gd name="T31" fmla="*/ 132870 h 536575"/>
                  <a:gd name="T32" fmla="*/ 519661 w 536575"/>
                  <a:gd name="T33" fmla="*/ 174653 h 536575"/>
                  <a:gd name="T34" fmla="*/ 532124 w 536575"/>
                  <a:gd name="T35" fmla="*/ 220024 h 536575"/>
                  <a:gd name="T36" fmla="*/ 536447 w 536575"/>
                  <a:gd name="T37" fmla="*/ 268224 h 536575"/>
                  <a:gd name="T38" fmla="*/ 532124 w 536575"/>
                  <a:gd name="T39" fmla="*/ 316423 h 536575"/>
                  <a:gd name="T40" fmla="*/ 519661 w 536575"/>
                  <a:gd name="T41" fmla="*/ 361794 h 536575"/>
                  <a:gd name="T42" fmla="*/ 499815 w 536575"/>
                  <a:gd name="T43" fmla="*/ 403577 h 536575"/>
                  <a:gd name="T44" fmla="*/ 473347 w 536575"/>
                  <a:gd name="T45" fmla="*/ 441015 h 536575"/>
                  <a:gd name="T46" fmla="*/ 441015 w 536575"/>
                  <a:gd name="T47" fmla="*/ 473347 h 536575"/>
                  <a:gd name="T48" fmla="*/ 403577 w 536575"/>
                  <a:gd name="T49" fmla="*/ 499815 h 536575"/>
                  <a:gd name="T50" fmla="*/ 361794 w 536575"/>
                  <a:gd name="T51" fmla="*/ 519661 h 536575"/>
                  <a:gd name="T52" fmla="*/ 316423 w 536575"/>
                  <a:gd name="T53" fmla="*/ 532124 h 536575"/>
                  <a:gd name="T54" fmla="*/ 268224 w 536575"/>
                  <a:gd name="T55" fmla="*/ 536448 h 536575"/>
                  <a:gd name="T56" fmla="*/ 220024 w 536575"/>
                  <a:gd name="T57" fmla="*/ 532124 h 536575"/>
                  <a:gd name="T58" fmla="*/ 174653 w 536575"/>
                  <a:gd name="T59" fmla="*/ 519661 h 536575"/>
                  <a:gd name="T60" fmla="*/ 132870 w 536575"/>
                  <a:gd name="T61" fmla="*/ 499815 h 536575"/>
                  <a:gd name="T62" fmla="*/ 95432 w 536575"/>
                  <a:gd name="T63" fmla="*/ 473347 h 536575"/>
                  <a:gd name="T64" fmla="*/ 63100 w 536575"/>
                  <a:gd name="T65" fmla="*/ 441015 h 536575"/>
                  <a:gd name="T66" fmla="*/ 36632 w 536575"/>
                  <a:gd name="T67" fmla="*/ 403577 h 536575"/>
                  <a:gd name="T68" fmla="*/ 16786 w 536575"/>
                  <a:gd name="T69" fmla="*/ 361794 h 536575"/>
                  <a:gd name="T70" fmla="*/ 4323 w 536575"/>
                  <a:gd name="T71" fmla="*/ 316423 h 536575"/>
                  <a:gd name="T72" fmla="*/ 0 w 536575"/>
                  <a:gd name="T73" fmla="*/ 268224 h 53657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36575" h="536575">
                    <a:moveTo>
                      <a:pt x="0" y="268224"/>
                    </a:moveTo>
                    <a:lnTo>
                      <a:pt x="4323" y="220024"/>
                    </a:lnTo>
                    <a:lnTo>
                      <a:pt x="16786" y="174653"/>
                    </a:lnTo>
                    <a:lnTo>
                      <a:pt x="36632" y="132870"/>
                    </a:lnTo>
                    <a:lnTo>
                      <a:pt x="63100" y="95432"/>
                    </a:lnTo>
                    <a:lnTo>
                      <a:pt x="95432" y="63100"/>
                    </a:lnTo>
                    <a:lnTo>
                      <a:pt x="132870" y="36632"/>
                    </a:lnTo>
                    <a:lnTo>
                      <a:pt x="174653" y="16786"/>
                    </a:lnTo>
                    <a:lnTo>
                      <a:pt x="220024" y="4323"/>
                    </a:lnTo>
                    <a:lnTo>
                      <a:pt x="268224" y="0"/>
                    </a:lnTo>
                    <a:lnTo>
                      <a:pt x="316423" y="4323"/>
                    </a:lnTo>
                    <a:lnTo>
                      <a:pt x="361794" y="16786"/>
                    </a:lnTo>
                    <a:lnTo>
                      <a:pt x="403577" y="36632"/>
                    </a:lnTo>
                    <a:lnTo>
                      <a:pt x="441015" y="63100"/>
                    </a:lnTo>
                    <a:lnTo>
                      <a:pt x="473347" y="95432"/>
                    </a:lnTo>
                    <a:lnTo>
                      <a:pt x="499815" y="132870"/>
                    </a:lnTo>
                    <a:lnTo>
                      <a:pt x="519661" y="174653"/>
                    </a:lnTo>
                    <a:lnTo>
                      <a:pt x="532124" y="220024"/>
                    </a:lnTo>
                    <a:lnTo>
                      <a:pt x="536447" y="268224"/>
                    </a:lnTo>
                    <a:lnTo>
                      <a:pt x="532124" y="316423"/>
                    </a:lnTo>
                    <a:lnTo>
                      <a:pt x="519661" y="361794"/>
                    </a:lnTo>
                    <a:lnTo>
                      <a:pt x="499815" y="403577"/>
                    </a:lnTo>
                    <a:lnTo>
                      <a:pt x="473347" y="441015"/>
                    </a:lnTo>
                    <a:lnTo>
                      <a:pt x="441015" y="473347"/>
                    </a:lnTo>
                    <a:lnTo>
                      <a:pt x="403577" y="499815"/>
                    </a:lnTo>
                    <a:lnTo>
                      <a:pt x="361794" y="519661"/>
                    </a:lnTo>
                    <a:lnTo>
                      <a:pt x="316423" y="532124"/>
                    </a:lnTo>
                    <a:lnTo>
                      <a:pt x="268224" y="536448"/>
                    </a:lnTo>
                    <a:lnTo>
                      <a:pt x="220024" y="532124"/>
                    </a:lnTo>
                    <a:lnTo>
                      <a:pt x="174653" y="519661"/>
                    </a:lnTo>
                    <a:lnTo>
                      <a:pt x="132870" y="499815"/>
                    </a:lnTo>
                    <a:lnTo>
                      <a:pt x="95432" y="473347"/>
                    </a:lnTo>
                    <a:lnTo>
                      <a:pt x="63100" y="441015"/>
                    </a:lnTo>
                    <a:lnTo>
                      <a:pt x="36632" y="403577"/>
                    </a:lnTo>
                    <a:lnTo>
                      <a:pt x="16786" y="361794"/>
                    </a:lnTo>
                    <a:lnTo>
                      <a:pt x="4323" y="316423"/>
                    </a:lnTo>
                    <a:lnTo>
                      <a:pt x="0" y="268224"/>
                    </a:lnTo>
                    <a:close/>
                  </a:path>
                </a:pathLst>
              </a:custGeom>
              <a:noFill/>
              <a:ln w="9144">
                <a:solidFill>
                  <a:srgbClr val="F9D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  <p:grpSp>
          <p:nvGrpSpPr>
            <p:cNvPr id="22" name="Группа 151"/>
            <p:cNvGrpSpPr>
              <a:grpSpLocks/>
            </p:cNvGrpSpPr>
            <p:nvPr/>
          </p:nvGrpSpPr>
          <p:grpSpPr bwMode="auto">
            <a:xfrm>
              <a:off x="8704015" y="5035522"/>
              <a:ext cx="1757362" cy="1684338"/>
              <a:chOff x="16706717" y="1818247"/>
              <a:chExt cx="1757299" cy="1684539"/>
            </a:xfrm>
          </p:grpSpPr>
          <p:sp>
            <p:nvSpPr>
              <p:cNvPr id="23" name="object 39"/>
              <p:cNvSpPr>
                <a:spLocks/>
              </p:cNvSpPr>
              <p:nvPr/>
            </p:nvSpPr>
            <p:spPr bwMode="auto">
              <a:xfrm>
                <a:off x="16810229" y="1818247"/>
                <a:ext cx="1434923" cy="1562492"/>
              </a:xfrm>
              <a:custGeom>
                <a:avLst/>
                <a:gdLst>
                  <a:gd name="T0" fmla="*/ 114793 w 1533525"/>
                  <a:gd name="T1" fmla="*/ 0 h 2208529"/>
                  <a:gd name="T2" fmla="*/ 1319772 w 1533525"/>
                  <a:gd name="T3" fmla="*/ 0 h 2208529"/>
                  <a:gd name="T4" fmla="*/ 1364480 w 1533525"/>
                  <a:gd name="T5" fmla="*/ 6814 h 2208529"/>
                  <a:gd name="T6" fmla="*/ 1400965 w 1533525"/>
                  <a:gd name="T7" fmla="*/ 25405 h 2208529"/>
                  <a:gd name="T8" fmla="*/ 1425553 w 1533525"/>
                  <a:gd name="T9" fmla="*/ 52992 h 2208529"/>
                  <a:gd name="T10" fmla="*/ 1434566 w 1533525"/>
                  <a:gd name="T11" fmla="*/ 86795 h 2208529"/>
                  <a:gd name="T12" fmla="*/ 1434566 w 1533525"/>
                  <a:gd name="T13" fmla="*/ 1562313 h 2208529"/>
                  <a:gd name="T14" fmla="*/ 0 w 1533525"/>
                  <a:gd name="T15" fmla="*/ 1562313 h 2208529"/>
                  <a:gd name="T16" fmla="*/ 0 w 1533525"/>
                  <a:gd name="T17" fmla="*/ 86795 h 2208529"/>
                  <a:gd name="T18" fmla="*/ 9013 w 1533525"/>
                  <a:gd name="T19" fmla="*/ 52992 h 2208529"/>
                  <a:gd name="T20" fmla="*/ 33600 w 1533525"/>
                  <a:gd name="T21" fmla="*/ 25405 h 2208529"/>
                  <a:gd name="T22" fmla="*/ 70086 w 1533525"/>
                  <a:gd name="T23" fmla="*/ 6814 h 2208529"/>
                  <a:gd name="T24" fmla="*/ 114793 w 1533525"/>
                  <a:gd name="T25" fmla="*/ 0 h 22085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33525" h="2208529">
                    <a:moveTo>
                      <a:pt x="122681" y="0"/>
                    </a:moveTo>
                    <a:lnTo>
                      <a:pt x="1410461" y="0"/>
                    </a:lnTo>
                    <a:lnTo>
                      <a:pt x="1458241" y="9632"/>
                    </a:lnTo>
                    <a:lnTo>
                      <a:pt x="1497234" y="35909"/>
                    </a:lnTo>
                    <a:lnTo>
                      <a:pt x="1523511" y="74902"/>
                    </a:lnTo>
                    <a:lnTo>
                      <a:pt x="1533143" y="122682"/>
                    </a:lnTo>
                    <a:lnTo>
                      <a:pt x="1533143" y="2208276"/>
                    </a:lnTo>
                    <a:lnTo>
                      <a:pt x="0" y="2208276"/>
                    </a:lnTo>
                    <a:lnTo>
                      <a:pt x="0" y="122682"/>
                    </a:lnTo>
                    <a:lnTo>
                      <a:pt x="9632" y="74902"/>
                    </a:lnTo>
                    <a:lnTo>
                      <a:pt x="35909" y="35909"/>
                    </a:lnTo>
                    <a:lnTo>
                      <a:pt x="74902" y="9632"/>
                    </a:lnTo>
                    <a:lnTo>
                      <a:pt x="122681" y="0"/>
                    </a:lnTo>
                    <a:close/>
                  </a:path>
                </a:pathLst>
              </a:custGeom>
              <a:solidFill>
                <a:schemeClr val="bg1"/>
              </a:solidFill>
              <a:ln w="9143">
                <a:solidFill>
                  <a:srgbClr val="F37B1F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4" name="object 40"/>
              <p:cNvSpPr txBox="1">
                <a:spLocks noChangeArrowheads="1"/>
              </p:cNvSpPr>
              <p:nvPr/>
            </p:nvSpPr>
            <p:spPr bwMode="auto">
              <a:xfrm>
                <a:off x="16854349" y="1915097"/>
                <a:ext cx="1366789" cy="922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12700"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84150" algn="l"/>
                  </a:tabLs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200">
                    <a:solidFill>
                      <a:srgbClr val="2C2C2C"/>
                    </a:solidFill>
                    <a:latin typeface="Frutiger 55 Roman"/>
                    <a:cs typeface="Arial" panose="020B0604020202020204" pitchFamily="34" charset="0"/>
                  </a:rPr>
                  <a:t>Я хочу доступ к </a:t>
                </a:r>
                <a:r>
                  <a:rPr lang="ru-RU" altLang="ru-RU" sz="1200" b="1">
                    <a:solidFill>
                      <a:srgbClr val="2C2C2C"/>
                    </a:solidFill>
                    <a:latin typeface="Frutiger 55 Roman"/>
                    <a:cs typeface="Arial" panose="020B0604020202020204" pitchFamily="34" charset="0"/>
                  </a:rPr>
                  <a:t>чему угодно</a:t>
                </a:r>
                <a:r>
                  <a:rPr lang="ru-RU" altLang="ru-RU" sz="1200">
                    <a:solidFill>
                      <a:srgbClr val="2C2C2C"/>
                    </a:solidFill>
                    <a:latin typeface="Frutiger 55 Roman"/>
                    <a:cs typeface="Arial" panose="020B0604020202020204" pitchFamily="34" charset="0"/>
                  </a:rPr>
                  <a:t>, </a:t>
                </a:r>
                <a:r>
                  <a:rPr lang="ru-RU" altLang="ru-RU" sz="1200" b="1">
                    <a:solidFill>
                      <a:srgbClr val="2C2C2C"/>
                    </a:solidFill>
                    <a:latin typeface="Frutiger 55 Roman"/>
                    <a:cs typeface="Arial" panose="020B0604020202020204" pitchFamily="34" charset="0"/>
                  </a:rPr>
                  <a:t>откуда угодно </a:t>
                </a:r>
                <a:r>
                  <a:rPr lang="ru-RU" altLang="ru-RU" sz="1200">
                    <a:solidFill>
                      <a:srgbClr val="2C2C2C"/>
                    </a:solidFill>
                    <a:latin typeface="Frutiger 55 Roman"/>
                    <a:cs typeface="Arial" panose="020B0604020202020204" pitchFamily="34" charset="0"/>
                  </a:rPr>
                  <a:t>и </a:t>
                </a:r>
                <a:r>
                  <a:rPr lang="ru-RU" altLang="ru-RU" sz="1200" b="1">
                    <a:solidFill>
                      <a:srgbClr val="2C2C2C"/>
                    </a:solidFill>
                    <a:latin typeface="Frutiger 55 Roman"/>
                    <a:cs typeface="Arial" panose="020B0604020202020204" pitchFamily="34" charset="0"/>
                  </a:rPr>
                  <a:t>с любого устройства</a:t>
                </a:r>
                <a:endParaRPr lang="ru-RU" altLang="ru-RU" sz="1200" b="1">
                  <a:latin typeface="Frutiger 55 Roman"/>
                  <a:cs typeface="Arial" panose="020B0604020202020204" pitchFamily="34" charset="0"/>
                </a:endParaRPr>
              </a:p>
            </p:txBody>
          </p:sp>
          <p:sp>
            <p:nvSpPr>
              <p:cNvPr id="25" name="object 41"/>
              <p:cNvSpPr>
                <a:spLocks noChangeArrowheads="1"/>
              </p:cNvSpPr>
              <p:nvPr/>
            </p:nvSpPr>
            <p:spPr bwMode="auto">
              <a:xfrm>
                <a:off x="16757009" y="2864102"/>
                <a:ext cx="1488144" cy="586740"/>
              </a:xfrm>
              <a:prstGeom prst="rect">
                <a:avLst/>
              </a:prstGeom>
              <a:blipFill dpi="0" rotWithShape="1">
                <a:blip r:embed="rId8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Frutiger 55 Roman"/>
                </a:endParaRPr>
              </a:p>
            </p:txBody>
          </p:sp>
          <p:sp>
            <p:nvSpPr>
              <p:cNvPr id="26" name="object 42"/>
              <p:cNvSpPr>
                <a:spLocks noChangeArrowheads="1"/>
              </p:cNvSpPr>
              <p:nvPr/>
            </p:nvSpPr>
            <p:spPr bwMode="auto">
              <a:xfrm>
                <a:off x="16706717" y="2929634"/>
                <a:ext cx="1175003" cy="490728"/>
              </a:xfrm>
              <a:prstGeom prst="rect">
                <a:avLst/>
              </a:prstGeom>
              <a:blipFill dpi="0" rotWithShape="1">
                <a:blip r:embed="rId9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Frutiger 55 Roman"/>
                </a:endParaRPr>
              </a:p>
            </p:txBody>
          </p:sp>
          <p:sp>
            <p:nvSpPr>
              <p:cNvPr id="27" name="object 43"/>
              <p:cNvSpPr>
                <a:spLocks noChangeArrowheads="1"/>
              </p:cNvSpPr>
              <p:nvPr/>
            </p:nvSpPr>
            <p:spPr bwMode="auto">
              <a:xfrm>
                <a:off x="16804253" y="2888487"/>
                <a:ext cx="1440899" cy="492252"/>
              </a:xfrm>
              <a:prstGeom prst="rect">
                <a:avLst/>
              </a:prstGeom>
              <a:blipFill dpi="0" rotWithShape="1">
                <a:blip r:embed="rId10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Frutiger 55 Roman"/>
                </a:endParaRPr>
              </a:p>
            </p:txBody>
          </p:sp>
          <p:sp>
            <p:nvSpPr>
              <p:cNvPr id="28" name="object 44"/>
              <p:cNvSpPr>
                <a:spLocks/>
              </p:cNvSpPr>
              <p:nvPr/>
            </p:nvSpPr>
            <p:spPr bwMode="auto">
              <a:xfrm>
                <a:off x="16804253" y="2888487"/>
                <a:ext cx="1440899" cy="492759"/>
              </a:xfrm>
              <a:custGeom>
                <a:avLst/>
                <a:gdLst>
                  <a:gd name="T0" fmla="*/ 0 w 1533525"/>
                  <a:gd name="T1" fmla="*/ 492251 h 492760"/>
                  <a:gd name="T2" fmla="*/ 1440541 w 1533525"/>
                  <a:gd name="T3" fmla="*/ 492251 h 492760"/>
                  <a:gd name="T4" fmla="*/ 1440541 w 1533525"/>
                  <a:gd name="T5" fmla="*/ 0 h 492760"/>
                  <a:gd name="T6" fmla="*/ 0 w 1533525"/>
                  <a:gd name="T7" fmla="*/ 0 h 492760"/>
                  <a:gd name="T8" fmla="*/ 0 w 1533525"/>
                  <a:gd name="T9" fmla="*/ 492251 h 492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3525" h="492760">
                    <a:moveTo>
                      <a:pt x="0" y="492252"/>
                    </a:moveTo>
                    <a:lnTo>
                      <a:pt x="1533144" y="492252"/>
                    </a:lnTo>
                    <a:lnTo>
                      <a:pt x="1533144" y="0"/>
                    </a:lnTo>
                    <a:lnTo>
                      <a:pt x="0" y="0"/>
                    </a:lnTo>
                    <a:lnTo>
                      <a:pt x="0" y="492252"/>
                    </a:lnTo>
                    <a:close/>
                  </a:path>
                </a:pathLst>
              </a:custGeom>
              <a:noFill/>
              <a:ln w="9143">
                <a:solidFill>
                  <a:srgbClr val="F37B1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9" name="object 45"/>
              <p:cNvSpPr txBox="1"/>
              <p:nvPr/>
            </p:nvSpPr>
            <p:spPr>
              <a:xfrm>
                <a:off x="16933721" y="2994725"/>
                <a:ext cx="1069937" cy="246091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pPr marL="127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1600" b="1" spc="-80" dirty="0">
                    <a:solidFill>
                      <a:srgbClr val="FFFFFF"/>
                    </a:solidFill>
                    <a:latin typeface="Frutiger 55 Roman"/>
                    <a:cs typeface="Arial"/>
                  </a:rPr>
                  <a:t> </a:t>
                </a:r>
                <a:r>
                  <a:rPr sz="1600" b="1" spc="-5" dirty="0">
                    <a:solidFill>
                      <a:srgbClr val="FFFFFF"/>
                    </a:solidFill>
                    <a:latin typeface="Frutiger 55 Roman"/>
                    <a:cs typeface="Arial"/>
                  </a:rPr>
                  <a:t>201</a:t>
                </a:r>
                <a:r>
                  <a:rPr lang="ru-RU" sz="1600" b="1" spc="-5" dirty="0">
                    <a:solidFill>
                      <a:srgbClr val="FFFFFF"/>
                    </a:solidFill>
                    <a:latin typeface="Frutiger 55 Roman"/>
                    <a:cs typeface="Arial"/>
                  </a:rPr>
                  <a:t>6 год</a:t>
                </a:r>
                <a:endParaRPr sz="1600" dirty="0">
                  <a:latin typeface="Frutiger 55 Roman"/>
                  <a:cs typeface="Arial"/>
                </a:endParaRPr>
              </a:p>
            </p:txBody>
          </p:sp>
          <p:sp>
            <p:nvSpPr>
              <p:cNvPr id="30" name="object 46"/>
              <p:cNvSpPr>
                <a:spLocks noChangeArrowheads="1"/>
              </p:cNvSpPr>
              <p:nvPr/>
            </p:nvSpPr>
            <p:spPr bwMode="auto">
              <a:xfrm>
                <a:off x="17927441" y="2966211"/>
                <a:ext cx="536435" cy="536448"/>
              </a:xfrm>
              <a:prstGeom prst="rect">
                <a:avLst/>
              </a:prstGeom>
              <a:blipFill dpi="0" rotWithShape="1">
                <a:blip r:embed="rId11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Frutiger 55 Roman"/>
                </a:endParaRPr>
              </a:p>
            </p:txBody>
          </p:sp>
          <p:sp>
            <p:nvSpPr>
              <p:cNvPr id="31" name="object 47"/>
              <p:cNvSpPr>
                <a:spLocks/>
              </p:cNvSpPr>
              <p:nvPr/>
            </p:nvSpPr>
            <p:spPr bwMode="auto">
              <a:xfrm>
                <a:off x="17927441" y="2966211"/>
                <a:ext cx="536575" cy="536575"/>
              </a:xfrm>
              <a:custGeom>
                <a:avLst/>
                <a:gdLst>
                  <a:gd name="T0" fmla="*/ 0 w 536575"/>
                  <a:gd name="T1" fmla="*/ 268224 h 536575"/>
                  <a:gd name="T2" fmla="*/ 4323 w 536575"/>
                  <a:gd name="T3" fmla="*/ 220024 h 536575"/>
                  <a:gd name="T4" fmla="*/ 16786 w 536575"/>
                  <a:gd name="T5" fmla="*/ 174653 h 536575"/>
                  <a:gd name="T6" fmla="*/ 36632 w 536575"/>
                  <a:gd name="T7" fmla="*/ 132870 h 536575"/>
                  <a:gd name="T8" fmla="*/ 63100 w 536575"/>
                  <a:gd name="T9" fmla="*/ 95432 h 536575"/>
                  <a:gd name="T10" fmla="*/ 95432 w 536575"/>
                  <a:gd name="T11" fmla="*/ 63100 h 536575"/>
                  <a:gd name="T12" fmla="*/ 132870 w 536575"/>
                  <a:gd name="T13" fmla="*/ 36632 h 536575"/>
                  <a:gd name="T14" fmla="*/ 174653 w 536575"/>
                  <a:gd name="T15" fmla="*/ 16786 h 536575"/>
                  <a:gd name="T16" fmla="*/ 220024 w 536575"/>
                  <a:gd name="T17" fmla="*/ 4323 h 536575"/>
                  <a:gd name="T18" fmla="*/ 268224 w 536575"/>
                  <a:gd name="T19" fmla="*/ 0 h 536575"/>
                  <a:gd name="T20" fmla="*/ 316423 w 536575"/>
                  <a:gd name="T21" fmla="*/ 4323 h 536575"/>
                  <a:gd name="T22" fmla="*/ 361794 w 536575"/>
                  <a:gd name="T23" fmla="*/ 16786 h 536575"/>
                  <a:gd name="T24" fmla="*/ 403577 w 536575"/>
                  <a:gd name="T25" fmla="*/ 36632 h 536575"/>
                  <a:gd name="T26" fmla="*/ 441015 w 536575"/>
                  <a:gd name="T27" fmla="*/ 63100 h 536575"/>
                  <a:gd name="T28" fmla="*/ 473347 w 536575"/>
                  <a:gd name="T29" fmla="*/ 95432 h 536575"/>
                  <a:gd name="T30" fmla="*/ 499815 w 536575"/>
                  <a:gd name="T31" fmla="*/ 132870 h 536575"/>
                  <a:gd name="T32" fmla="*/ 519661 w 536575"/>
                  <a:gd name="T33" fmla="*/ 174653 h 536575"/>
                  <a:gd name="T34" fmla="*/ 532124 w 536575"/>
                  <a:gd name="T35" fmla="*/ 220024 h 536575"/>
                  <a:gd name="T36" fmla="*/ 536448 w 536575"/>
                  <a:gd name="T37" fmla="*/ 268224 h 536575"/>
                  <a:gd name="T38" fmla="*/ 532124 w 536575"/>
                  <a:gd name="T39" fmla="*/ 316423 h 536575"/>
                  <a:gd name="T40" fmla="*/ 519661 w 536575"/>
                  <a:gd name="T41" fmla="*/ 361794 h 536575"/>
                  <a:gd name="T42" fmla="*/ 499815 w 536575"/>
                  <a:gd name="T43" fmla="*/ 403577 h 536575"/>
                  <a:gd name="T44" fmla="*/ 473347 w 536575"/>
                  <a:gd name="T45" fmla="*/ 441015 h 536575"/>
                  <a:gd name="T46" fmla="*/ 441015 w 536575"/>
                  <a:gd name="T47" fmla="*/ 473347 h 536575"/>
                  <a:gd name="T48" fmla="*/ 403577 w 536575"/>
                  <a:gd name="T49" fmla="*/ 499815 h 536575"/>
                  <a:gd name="T50" fmla="*/ 361794 w 536575"/>
                  <a:gd name="T51" fmla="*/ 519661 h 536575"/>
                  <a:gd name="T52" fmla="*/ 316423 w 536575"/>
                  <a:gd name="T53" fmla="*/ 532124 h 536575"/>
                  <a:gd name="T54" fmla="*/ 268224 w 536575"/>
                  <a:gd name="T55" fmla="*/ 536448 h 536575"/>
                  <a:gd name="T56" fmla="*/ 220024 w 536575"/>
                  <a:gd name="T57" fmla="*/ 532124 h 536575"/>
                  <a:gd name="T58" fmla="*/ 174653 w 536575"/>
                  <a:gd name="T59" fmla="*/ 519661 h 536575"/>
                  <a:gd name="T60" fmla="*/ 132870 w 536575"/>
                  <a:gd name="T61" fmla="*/ 499815 h 536575"/>
                  <a:gd name="T62" fmla="*/ 95432 w 536575"/>
                  <a:gd name="T63" fmla="*/ 473347 h 536575"/>
                  <a:gd name="T64" fmla="*/ 63100 w 536575"/>
                  <a:gd name="T65" fmla="*/ 441015 h 536575"/>
                  <a:gd name="T66" fmla="*/ 36632 w 536575"/>
                  <a:gd name="T67" fmla="*/ 403577 h 536575"/>
                  <a:gd name="T68" fmla="*/ 16786 w 536575"/>
                  <a:gd name="T69" fmla="*/ 361794 h 536575"/>
                  <a:gd name="T70" fmla="*/ 4323 w 536575"/>
                  <a:gd name="T71" fmla="*/ 316423 h 536575"/>
                  <a:gd name="T72" fmla="*/ 0 w 536575"/>
                  <a:gd name="T73" fmla="*/ 268224 h 53657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36575" h="536575">
                    <a:moveTo>
                      <a:pt x="0" y="268224"/>
                    </a:moveTo>
                    <a:lnTo>
                      <a:pt x="4323" y="220024"/>
                    </a:lnTo>
                    <a:lnTo>
                      <a:pt x="16786" y="174653"/>
                    </a:lnTo>
                    <a:lnTo>
                      <a:pt x="36632" y="132870"/>
                    </a:lnTo>
                    <a:lnTo>
                      <a:pt x="63100" y="95432"/>
                    </a:lnTo>
                    <a:lnTo>
                      <a:pt x="95432" y="63100"/>
                    </a:lnTo>
                    <a:lnTo>
                      <a:pt x="132870" y="36632"/>
                    </a:lnTo>
                    <a:lnTo>
                      <a:pt x="174653" y="16786"/>
                    </a:lnTo>
                    <a:lnTo>
                      <a:pt x="220024" y="4323"/>
                    </a:lnTo>
                    <a:lnTo>
                      <a:pt x="268224" y="0"/>
                    </a:lnTo>
                    <a:lnTo>
                      <a:pt x="316423" y="4323"/>
                    </a:lnTo>
                    <a:lnTo>
                      <a:pt x="361794" y="16786"/>
                    </a:lnTo>
                    <a:lnTo>
                      <a:pt x="403577" y="36632"/>
                    </a:lnTo>
                    <a:lnTo>
                      <a:pt x="441015" y="63100"/>
                    </a:lnTo>
                    <a:lnTo>
                      <a:pt x="473347" y="95432"/>
                    </a:lnTo>
                    <a:lnTo>
                      <a:pt x="499815" y="132870"/>
                    </a:lnTo>
                    <a:lnTo>
                      <a:pt x="519661" y="174653"/>
                    </a:lnTo>
                    <a:lnTo>
                      <a:pt x="532124" y="220024"/>
                    </a:lnTo>
                    <a:lnTo>
                      <a:pt x="536448" y="268224"/>
                    </a:lnTo>
                    <a:lnTo>
                      <a:pt x="532124" y="316423"/>
                    </a:lnTo>
                    <a:lnTo>
                      <a:pt x="519661" y="361794"/>
                    </a:lnTo>
                    <a:lnTo>
                      <a:pt x="499815" y="403577"/>
                    </a:lnTo>
                    <a:lnTo>
                      <a:pt x="473347" y="441015"/>
                    </a:lnTo>
                    <a:lnTo>
                      <a:pt x="441015" y="473347"/>
                    </a:lnTo>
                    <a:lnTo>
                      <a:pt x="403577" y="499815"/>
                    </a:lnTo>
                    <a:lnTo>
                      <a:pt x="361794" y="519661"/>
                    </a:lnTo>
                    <a:lnTo>
                      <a:pt x="316423" y="532124"/>
                    </a:lnTo>
                    <a:lnTo>
                      <a:pt x="268224" y="536448"/>
                    </a:lnTo>
                    <a:lnTo>
                      <a:pt x="220024" y="532124"/>
                    </a:lnTo>
                    <a:lnTo>
                      <a:pt x="174653" y="519661"/>
                    </a:lnTo>
                    <a:lnTo>
                      <a:pt x="132870" y="499815"/>
                    </a:lnTo>
                    <a:lnTo>
                      <a:pt x="95432" y="473347"/>
                    </a:lnTo>
                    <a:lnTo>
                      <a:pt x="63100" y="441015"/>
                    </a:lnTo>
                    <a:lnTo>
                      <a:pt x="36632" y="403577"/>
                    </a:lnTo>
                    <a:lnTo>
                      <a:pt x="16786" y="361794"/>
                    </a:lnTo>
                    <a:lnTo>
                      <a:pt x="4323" y="316423"/>
                    </a:lnTo>
                    <a:lnTo>
                      <a:pt x="0" y="268224"/>
                    </a:lnTo>
                    <a:close/>
                  </a:path>
                </a:pathLst>
              </a:custGeom>
              <a:noFill/>
              <a:ln w="9144">
                <a:solidFill>
                  <a:srgbClr val="F9D6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  <p:sp>
          <p:nvSpPr>
            <p:cNvPr id="32" name="Стрелка вправо 2"/>
            <p:cNvSpPr/>
            <p:nvPr/>
          </p:nvSpPr>
          <p:spPr>
            <a:xfrm>
              <a:off x="7862640" y="5675285"/>
              <a:ext cx="892175" cy="534987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3" name="Группа 148"/>
          <p:cNvGrpSpPr>
            <a:grpSpLocks/>
          </p:cNvGrpSpPr>
          <p:nvPr/>
        </p:nvGrpSpPr>
        <p:grpSpPr bwMode="auto">
          <a:xfrm>
            <a:off x="5337382" y="1137883"/>
            <a:ext cx="6032500" cy="3422650"/>
            <a:chOff x="2399401" y="1155704"/>
            <a:chExt cx="6031799" cy="3422905"/>
          </a:xfrm>
        </p:grpSpPr>
        <p:sp>
          <p:nvSpPr>
            <p:cNvPr id="34" name="object 4"/>
            <p:cNvSpPr>
              <a:spLocks noChangeArrowheads="1"/>
            </p:cNvSpPr>
            <p:nvPr/>
          </p:nvSpPr>
          <p:spPr bwMode="auto">
            <a:xfrm>
              <a:off x="4659742" y="1155705"/>
              <a:ext cx="1383791" cy="826008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5" name="object 41"/>
            <p:cNvSpPr txBox="1">
              <a:spLocks noChangeArrowheads="1"/>
            </p:cNvSpPr>
            <p:nvPr/>
          </p:nvSpPr>
          <p:spPr bwMode="auto">
            <a:xfrm>
              <a:off x="5793613" y="3827532"/>
              <a:ext cx="8383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 indent="144463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ru-RU" sz="900">
                  <a:solidFill>
                    <a:srgbClr val="2C2C2C"/>
                  </a:solidFill>
                  <a:latin typeface="Frutiger 55 Roman"/>
                  <a:cs typeface="Arial" panose="020B0604020202020204" pitchFamily="34" charset="0"/>
                </a:rPr>
                <a:t>Управление устройствами</a:t>
              </a:r>
              <a:endParaRPr lang="ru-RU" altLang="ru-RU" sz="900">
                <a:latin typeface="Frutiger 55 Roman"/>
                <a:cs typeface="Arial" panose="020B0604020202020204" pitchFamily="34" charset="0"/>
              </a:endParaRPr>
            </a:p>
          </p:txBody>
        </p:sp>
        <p:sp>
          <p:nvSpPr>
            <p:cNvPr id="36" name="object 42"/>
            <p:cNvSpPr txBox="1">
              <a:spLocks noChangeArrowheads="1"/>
            </p:cNvSpPr>
            <p:nvPr/>
          </p:nvSpPr>
          <p:spPr bwMode="auto">
            <a:xfrm>
              <a:off x="4459737" y="3816552"/>
              <a:ext cx="933342" cy="27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 indent="22225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900">
                  <a:solidFill>
                    <a:srgbClr val="2C2C2C"/>
                  </a:solidFill>
                  <a:latin typeface="Frutiger 55 Roman"/>
                  <a:cs typeface="Arial" panose="020B0604020202020204" pitchFamily="34" charset="0"/>
                </a:rPr>
                <a:t>Доверенные \ Не доверенные</a:t>
              </a:r>
              <a:endParaRPr lang="ru-RU" altLang="ru-RU" sz="900">
                <a:latin typeface="Frutiger 55 Roman"/>
                <a:cs typeface="Arial" panose="020B0604020202020204" pitchFamily="34" charset="0"/>
              </a:endParaRPr>
            </a:p>
          </p:txBody>
        </p:sp>
        <p:sp>
          <p:nvSpPr>
            <p:cNvPr id="37" name="object 43"/>
            <p:cNvSpPr>
              <a:spLocks noChangeArrowheads="1"/>
            </p:cNvSpPr>
            <p:nvPr/>
          </p:nvSpPr>
          <p:spPr bwMode="auto">
            <a:xfrm>
              <a:off x="5161979" y="2764751"/>
              <a:ext cx="691896" cy="691895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8" name="object 51"/>
            <p:cNvSpPr txBox="1"/>
            <p:nvPr/>
          </p:nvSpPr>
          <p:spPr>
            <a:xfrm>
              <a:off x="6226418" y="2805240"/>
              <a:ext cx="520639" cy="13971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900" dirty="0">
                  <a:solidFill>
                    <a:srgbClr val="2C2C2C"/>
                  </a:solidFill>
                  <a:latin typeface="Frutiger 55 Roman"/>
                  <a:cs typeface="Arial"/>
                </a:rPr>
                <a:t>Device</a:t>
              </a:r>
              <a:r>
                <a:rPr sz="900" spc="-114" dirty="0">
                  <a:solidFill>
                    <a:srgbClr val="2C2C2C"/>
                  </a:solidFill>
                  <a:latin typeface="Frutiger 55 Roman"/>
                  <a:cs typeface="Arial"/>
                </a:rPr>
                <a:t> </a:t>
              </a:r>
              <a:r>
                <a:rPr sz="900" dirty="0">
                  <a:solidFill>
                    <a:srgbClr val="2C2C2C"/>
                  </a:solidFill>
                  <a:latin typeface="Frutiger 55 Roman"/>
                  <a:cs typeface="Arial"/>
                </a:rPr>
                <a:t>ID</a:t>
              </a:r>
              <a:endParaRPr sz="900" dirty="0">
                <a:latin typeface="Frutiger 55 Roman"/>
                <a:cs typeface="Arial"/>
              </a:endParaRPr>
            </a:p>
          </p:txBody>
        </p:sp>
        <p:sp>
          <p:nvSpPr>
            <p:cNvPr id="39" name="object 52"/>
            <p:cNvSpPr>
              <a:spLocks noChangeArrowheads="1"/>
            </p:cNvSpPr>
            <p:nvPr/>
          </p:nvSpPr>
          <p:spPr bwMode="auto">
            <a:xfrm>
              <a:off x="4050890" y="4046733"/>
              <a:ext cx="2998484" cy="531876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0" name="object 53"/>
            <p:cNvSpPr>
              <a:spLocks noChangeArrowheads="1"/>
            </p:cNvSpPr>
            <p:nvPr/>
          </p:nvSpPr>
          <p:spPr bwMode="auto">
            <a:xfrm>
              <a:off x="4111343" y="4087120"/>
              <a:ext cx="2847352" cy="350519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" name="object 54"/>
            <p:cNvSpPr>
              <a:spLocks/>
            </p:cNvSpPr>
            <p:nvPr/>
          </p:nvSpPr>
          <p:spPr bwMode="auto">
            <a:xfrm>
              <a:off x="4111364" y="4087120"/>
              <a:ext cx="2847459" cy="350520"/>
            </a:xfrm>
            <a:custGeom>
              <a:avLst/>
              <a:gdLst>
                <a:gd name="T0" fmla="*/ 0 w 3416935"/>
                <a:gd name="T1" fmla="*/ 175260 h 350520"/>
                <a:gd name="T2" fmla="*/ 146050 w 3416935"/>
                <a:gd name="T3" fmla="*/ 0 h 350520"/>
                <a:gd name="T4" fmla="*/ 146050 w 3416935"/>
                <a:gd name="T5" fmla="*/ 87630 h 350520"/>
                <a:gd name="T6" fmla="*/ 2701302 w 3416935"/>
                <a:gd name="T7" fmla="*/ 87630 h 350520"/>
                <a:gd name="T8" fmla="*/ 2701302 w 3416935"/>
                <a:gd name="T9" fmla="*/ 0 h 350520"/>
                <a:gd name="T10" fmla="*/ 2847352 w 3416935"/>
                <a:gd name="T11" fmla="*/ 175260 h 350520"/>
                <a:gd name="T12" fmla="*/ 2701302 w 3416935"/>
                <a:gd name="T13" fmla="*/ 350520 h 350520"/>
                <a:gd name="T14" fmla="*/ 2701302 w 3416935"/>
                <a:gd name="T15" fmla="*/ 262890 h 350520"/>
                <a:gd name="T16" fmla="*/ 146050 w 3416935"/>
                <a:gd name="T17" fmla="*/ 262890 h 350520"/>
                <a:gd name="T18" fmla="*/ 146050 w 3416935"/>
                <a:gd name="T19" fmla="*/ 350520 h 350520"/>
                <a:gd name="T20" fmla="*/ 0 w 3416935"/>
                <a:gd name="T21" fmla="*/ 175260 h 350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16935" h="350520">
                  <a:moveTo>
                    <a:pt x="0" y="175260"/>
                  </a:moveTo>
                  <a:lnTo>
                    <a:pt x="175259" y="0"/>
                  </a:lnTo>
                  <a:lnTo>
                    <a:pt x="175259" y="87630"/>
                  </a:lnTo>
                  <a:lnTo>
                    <a:pt x="3241547" y="87630"/>
                  </a:lnTo>
                  <a:lnTo>
                    <a:pt x="3241547" y="0"/>
                  </a:lnTo>
                  <a:lnTo>
                    <a:pt x="3416807" y="175260"/>
                  </a:lnTo>
                  <a:lnTo>
                    <a:pt x="3241547" y="350520"/>
                  </a:lnTo>
                  <a:lnTo>
                    <a:pt x="3241547" y="262890"/>
                  </a:lnTo>
                  <a:lnTo>
                    <a:pt x="175259" y="262890"/>
                  </a:lnTo>
                  <a:lnTo>
                    <a:pt x="175259" y="350520"/>
                  </a:lnTo>
                  <a:lnTo>
                    <a:pt x="0" y="175260"/>
                  </a:lnTo>
                  <a:close/>
                </a:path>
              </a:pathLst>
            </a:custGeom>
            <a:noFill/>
            <a:ln w="25908">
              <a:solidFill>
                <a:srgbClr val="C2C3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2" name="object 55"/>
            <p:cNvSpPr txBox="1"/>
            <p:nvPr/>
          </p:nvSpPr>
          <p:spPr>
            <a:xfrm>
              <a:off x="6264514" y="2613138"/>
              <a:ext cx="369845" cy="13812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900" dirty="0">
                  <a:solidFill>
                    <a:srgbClr val="2C2C2C"/>
                  </a:solidFill>
                  <a:latin typeface="Frutiger 55 Roman"/>
                  <a:cs typeface="Arial"/>
                </a:rPr>
                <a:t>Us</a:t>
              </a:r>
              <a:r>
                <a:rPr sz="900" spc="-5" dirty="0">
                  <a:solidFill>
                    <a:srgbClr val="2C2C2C"/>
                  </a:solidFill>
                  <a:latin typeface="Frutiger 55 Roman"/>
                  <a:cs typeface="Arial"/>
                </a:rPr>
                <a:t>e</a:t>
              </a:r>
              <a:r>
                <a:rPr sz="900" dirty="0">
                  <a:solidFill>
                    <a:srgbClr val="2C2C2C"/>
                  </a:solidFill>
                  <a:latin typeface="Frutiger 55 Roman"/>
                  <a:cs typeface="Arial"/>
                </a:rPr>
                <a:t>rID</a:t>
              </a:r>
              <a:endParaRPr sz="900" dirty="0">
                <a:latin typeface="Frutiger 55 Roman"/>
                <a:cs typeface="Arial"/>
              </a:endParaRPr>
            </a:p>
          </p:txBody>
        </p:sp>
        <p:grpSp>
          <p:nvGrpSpPr>
            <p:cNvPr id="43" name="Группа 138"/>
            <p:cNvGrpSpPr>
              <a:grpSpLocks/>
            </p:cNvGrpSpPr>
            <p:nvPr/>
          </p:nvGrpSpPr>
          <p:grpSpPr bwMode="auto">
            <a:xfrm rot="239209">
              <a:off x="3593321" y="2139068"/>
              <a:ext cx="1002791" cy="922019"/>
              <a:chOff x="3336910" y="2356618"/>
              <a:chExt cx="1002791" cy="922019"/>
            </a:xfrm>
          </p:grpSpPr>
          <p:sp>
            <p:nvSpPr>
              <p:cNvPr id="108" name="object 28"/>
              <p:cNvSpPr>
                <a:spLocks/>
              </p:cNvSpPr>
              <p:nvPr/>
            </p:nvSpPr>
            <p:spPr bwMode="auto">
              <a:xfrm>
                <a:off x="3351006" y="3212852"/>
                <a:ext cx="5080" cy="55244"/>
              </a:xfrm>
              <a:custGeom>
                <a:avLst/>
                <a:gdLst>
                  <a:gd name="T0" fmla="*/ 0 w 5080"/>
                  <a:gd name="T1" fmla="*/ 0 h 55244"/>
                  <a:gd name="T2" fmla="*/ 2236 w 5080"/>
                  <a:gd name="T3" fmla="*/ 13739 h 55244"/>
                  <a:gd name="T4" fmla="*/ 3794 w 5080"/>
                  <a:gd name="T5" fmla="*/ 27527 h 55244"/>
                  <a:gd name="T6" fmla="*/ 4661 w 5080"/>
                  <a:gd name="T7" fmla="*/ 41362 h 55244"/>
                  <a:gd name="T8" fmla="*/ 4825 w 5080"/>
                  <a:gd name="T9" fmla="*/ 55244 h 55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80" h="55244">
                    <a:moveTo>
                      <a:pt x="0" y="0"/>
                    </a:moveTo>
                    <a:lnTo>
                      <a:pt x="2236" y="13739"/>
                    </a:lnTo>
                    <a:lnTo>
                      <a:pt x="3794" y="27527"/>
                    </a:lnTo>
                    <a:lnTo>
                      <a:pt x="4661" y="41362"/>
                    </a:lnTo>
                    <a:lnTo>
                      <a:pt x="4825" y="55244"/>
                    </a:lnTo>
                  </a:path>
                </a:pathLst>
              </a:custGeom>
              <a:noFill/>
              <a:ln w="2590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09" name="object 56"/>
              <p:cNvSpPr>
                <a:spLocks noChangeArrowheads="1"/>
              </p:cNvSpPr>
              <p:nvPr/>
            </p:nvSpPr>
            <p:spPr bwMode="auto">
              <a:xfrm>
                <a:off x="3336910" y="2356618"/>
                <a:ext cx="1002791" cy="922019"/>
              </a:xfrm>
              <a:prstGeom prst="rect">
                <a:avLst/>
              </a:prstGeom>
              <a:blipFill dpi="0" rotWithShape="1">
                <a:blip r:embed="rId1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0" name="object 57"/>
              <p:cNvSpPr>
                <a:spLocks noChangeArrowheads="1"/>
              </p:cNvSpPr>
              <p:nvPr/>
            </p:nvSpPr>
            <p:spPr bwMode="auto">
              <a:xfrm>
                <a:off x="3427715" y="2395987"/>
                <a:ext cx="820928" cy="740664"/>
              </a:xfrm>
              <a:prstGeom prst="rect">
                <a:avLst/>
              </a:prstGeom>
              <a:blipFill dpi="0" rotWithShape="1">
                <a:blip r:embed="rId17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1" name="object 58"/>
              <p:cNvSpPr>
                <a:spLocks/>
              </p:cNvSpPr>
              <p:nvPr/>
            </p:nvSpPr>
            <p:spPr bwMode="auto">
              <a:xfrm>
                <a:off x="3427715" y="2395987"/>
                <a:ext cx="821055" cy="741045"/>
              </a:xfrm>
              <a:custGeom>
                <a:avLst/>
                <a:gdLst>
                  <a:gd name="T0" fmla="*/ 0 w 821054"/>
                  <a:gd name="T1" fmla="*/ 721488 h 741044"/>
                  <a:gd name="T2" fmla="*/ 19304 w 821054"/>
                  <a:gd name="T3" fmla="*/ 473965 h 741044"/>
                  <a:gd name="T4" fmla="*/ 76326 w 821054"/>
                  <a:gd name="T5" fmla="*/ 540640 h 741044"/>
                  <a:gd name="T6" fmla="*/ 630556 w 821054"/>
                  <a:gd name="T7" fmla="*/ 66675 h 741044"/>
                  <a:gd name="T8" fmla="*/ 573406 w 821054"/>
                  <a:gd name="T9" fmla="*/ 0 h 741044"/>
                  <a:gd name="T10" fmla="*/ 820929 w 821054"/>
                  <a:gd name="T11" fmla="*/ 19304 h 741044"/>
                  <a:gd name="T12" fmla="*/ 801624 w 821054"/>
                  <a:gd name="T13" fmla="*/ 266700 h 741044"/>
                  <a:gd name="T14" fmla="*/ 744602 w 821054"/>
                  <a:gd name="T15" fmla="*/ 200025 h 741044"/>
                  <a:gd name="T16" fmla="*/ 190373 w 821054"/>
                  <a:gd name="T17" fmla="*/ 673990 h 741044"/>
                  <a:gd name="T18" fmla="*/ 247395 w 821054"/>
                  <a:gd name="T19" fmla="*/ 740665 h 741044"/>
                  <a:gd name="T20" fmla="*/ 0 w 821054"/>
                  <a:gd name="T21" fmla="*/ 721488 h 7410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21054" h="741044">
                    <a:moveTo>
                      <a:pt x="0" y="721487"/>
                    </a:moveTo>
                    <a:lnTo>
                      <a:pt x="19304" y="473964"/>
                    </a:lnTo>
                    <a:lnTo>
                      <a:pt x="76326" y="540639"/>
                    </a:lnTo>
                    <a:lnTo>
                      <a:pt x="630555" y="66675"/>
                    </a:lnTo>
                    <a:lnTo>
                      <a:pt x="573405" y="0"/>
                    </a:lnTo>
                    <a:lnTo>
                      <a:pt x="820928" y="19304"/>
                    </a:lnTo>
                    <a:lnTo>
                      <a:pt x="801623" y="266700"/>
                    </a:lnTo>
                    <a:lnTo>
                      <a:pt x="744601" y="200025"/>
                    </a:lnTo>
                    <a:lnTo>
                      <a:pt x="190373" y="673989"/>
                    </a:lnTo>
                    <a:lnTo>
                      <a:pt x="247395" y="740664"/>
                    </a:lnTo>
                    <a:lnTo>
                      <a:pt x="0" y="721487"/>
                    </a:lnTo>
                    <a:close/>
                  </a:path>
                </a:pathLst>
              </a:custGeom>
              <a:noFill/>
              <a:ln w="25400">
                <a:solidFill>
                  <a:srgbClr val="C2C3C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  <p:grpSp>
          <p:nvGrpSpPr>
            <p:cNvPr id="44" name="Группа 147"/>
            <p:cNvGrpSpPr>
              <a:grpSpLocks/>
            </p:cNvGrpSpPr>
            <p:nvPr/>
          </p:nvGrpSpPr>
          <p:grpSpPr bwMode="auto">
            <a:xfrm>
              <a:off x="5178200" y="3481755"/>
              <a:ext cx="654050" cy="212091"/>
              <a:chOff x="4917932" y="3785240"/>
              <a:chExt cx="654050" cy="212091"/>
            </a:xfrm>
          </p:grpSpPr>
          <p:sp>
            <p:nvSpPr>
              <p:cNvPr id="98" name="object 59"/>
              <p:cNvSpPr>
                <a:spLocks/>
              </p:cNvSpPr>
              <p:nvPr/>
            </p:nvSpPr>
            <p:spPr bwMode="auto">
              <a:xfrm>
                <a:off x="4917932" y="3785240"/>
                <a:ext cx="654050" cy="212090"/>
              </a:xfrm>
              <a:custGeom>
                <a:avLst/>
                <a:gdLst>
                  <a:gd name="T0" fmla="*/ 146827 w 654050"/>
                  <a:gd name="T1" fmla="*/ 87344 h 212089"/>
                  <a:gd name="T2" fmla="*/ 162083 w 654050"/>
                  <a:gd name="T3" fmla="*/ 149876 h 212089"/>
                  <a:gd name="T4" fmla="*/ 218769 w 654050"/>
                  <a:gd name="T5" fmla="*/ 165255 h 212089"/>
                  <a:gd name="T6" fmla="*/ 249809 w 654050"/>
                  <a:gd name="T7" fmla="*/ 148717 h 212089"/>
                  <a:gd name="T8" fmla="*/ 191008 w 654050"/>
                  <a:gd name="T9" fmla="*/ 137668 h 212089"/>
                  <a:gd name="T10" fmla="*/ 197865 w 654050"/>
                  <a:gd name="T11" fmla="*/ 67944 h 212089"/>
                  <a:gd name="T12" fmla="*/ 240873 w 654050"/>
                  <a:gd name="T13" fmla="*/ 52276 h 212089"/>
                  <a:gd name="T14" fmla="*/ 205993 w 654050"/>
                  <a:gd name="T15" fmla="*/ 42417 h 212089"/>
                  <a:gd name="T16" fmla="*/ 221107 w 654050"/>
                  <a:gd name="T17" fmla="*/ 71119 h 212089"/>
                  <a:gd name="T18" fmla="*/ 234428 w 654050"/>
                  <a:gd name="T19" fmla="*/ 112550 h 212089"/>
                  <a:gd name="T20" fmla="*/ 257456 w 654050"/>
                  <a:gd name="T21" fmla="*/ 139286 h 212089"/>
                  <a:gd name="T22" fmla="*/ 267176 w 654050"/>
                  <a:gd name="T23" fmla="*/ 104393 h 212089"/>
                  <a:gd name="T24" fmla="*/ 262921 w 654050"/>
                  <a:gd name="T25" fmla="*/ 79644 h 212089"/>
                  <a:gd name="T26" fmla="*/ 539623 w 654050"/>
                  <a:gd name="T27" fmla="*/ 185293 h 212089"/>
                  <a:gd name="T28" fmla="*/ 554101 w 654050"/>
                  <a:gd name="T29" fmla="*/ 211836 h 212089"/>
                  <a:gd name="T30" fmla="*/ 599186 w 654050"/>
                  <a:gd name="T31" fmla="*/ 192024 h 212089"/>
                  <a:gd name="T32" fmla="*/ 544576 w 654050"/>
                  <a:gd name="T33" fmla="*/ 186309 h 212089"/>
                  <a:gd name="T34" fmla="*/ 532002 w 654050"/>
                  <a:gd name="T35" fmla="*/ 45084 h 212089"/>
                  <a:gd name="T36" fmla="*/ 572515 w 654050"/>
                  <a:gd name="T37" fmla="*/ 176023 h 212089"/>
                  <a:gd name="T38" fmla="*/ 560197 w 654050"/>
                  <a:gd name="T39" fmla="*/ 186817 h 212089"/>
                  <a:gd name="T40" fmla="*/ 612013 w 654050"/>
                  <a:gd name="T41" fmla="*/ 159258 h 212089"/>
                  <a:gd name="T42" fmla="*/ 565403 w 654050"/>
                  <a:gd name="T43" fmla="*/ 45084 h 212089"/>
                  <a:gd name="T44" fmla="*/ 593725 w 654050"/>
                  <a:gd name="T45" fmla="*/ 129286 h 212089"/>
                  <a:gd name="T46" fmla="*/ 387730 w 654050"/>
                  <a:gd name="T47" fmla="*/ 45084 h 212089"/>
                  <a:gd name="T48" fmla="*/ 387730 w 654050"/>
                  <a:gd name="T49" fmla="*/ 163703 h 212089"/>
                  <a:gd name="T50" fmla="*/ 429005 w 654050"/>
                  <a:gd name="T51" fmla="*/ 58800 h 212089"/>
                  <a:gd name="T52" fmla="*/ 437261 w 654050"/>
                  <a:gd name="T53" fmla="*/ 157155 h 212089"/>
                  <a:gd name="T54" fmla="*/ 518302 w 654050"/>
                  <a:gd name="T55" fmla="*/ 142129 h 212089"/>
                  <a:gd name="T56" fmla="*/ 457580 w 654050"/>
                  <a:gd name="T57" fmla="*/ 137923 h 212089"/>
                  <a:gd name="T58" fmla="*/ 463550 w 654050"/>
                  <a:gd name="T59" fmla="*/ 67055 h 212089"/>
                  <a:gd name="T60" fmla="*/ 481204 w 654050"/>
                  <a:gd name="T61" fmla="*/ 43011 h 212089"/>
                  <a:gd name="T62" fmla="*/ 477774 w 654050"/>
                  <a:gd name="T63" fmla="*/ 140843 h 212089"/>
                  <a:gd name="T64" fmla="*/ 525272 w 654050"/>
                  <a:gd name="T65" fmla="*/ 123444 h 212089"/>
                  <a:gd name="T66" fmla="*/ 477265 w 654050"/>
                  <a:gd name="T67" fmla="*/ 67055 h 212089"/>
                  <a:gd name="T68" fmla="*/ 489458 w 654050"/>
                  <a:gd name="T69" fmla="*/ 74929 h 212089"/>
                  <a:gd name="T70" fmla="*/ 523748 w 654050"/>
                  <a:gd name="T71" fmla="*/ 80136 h 212089"/>
                  <a:gd name="T72" fmla="*/ 52959 w 654050"/>
                  <a:gd name="T73" fmla="*/ 0 h 212089"/>
                  <a:gd name="T74" fmla="*/ 33020 w 654050"/>
                  <a:gd name="T75" fmla="*/ 163703 h 212089"/>
                  <a:gd name="T76" fmla="*/ 94614 w 654050"/>
                  <a:gd name="T77" fmla="*/ 98297 h 212089"/>
                  <a:gd name="T78" fmla="*/ 116204 w 654050"/>
                  <a:gd name="T79" fmla="*/ 82550 h 212089"/>
                  <a:gd name="T80" fmla="*/ 33020 w 654050"/>
                  <a:gd name="T81" fmla="*/ 74167 h 212089"/>
                  <a:gd name="T82" fmla="*/ 119991 w 654050"/>
                  <a:gd name="T83" fmla="*/ 25112 h 212089"/>
                  <a:gd name="T84" fmla="*/ 52959 w 654050"/>
                  <a:gd name="T85" fmla="*/ 0 h 212089"/>
                  <a:gd name="T86" fmla="*/ 68834 w 654050"/>
                  <a:gd name="T87" fmla="*/ 28066 h 212089"/>
                  <a:gd name="T88" fmla="*/ 89535 w 654050"/>
                  <a:gd name="T89" fmla="*/ 40004 h 212089"/>
                  <a:gd name="T90" fmla="*/ 90042 w 654050"/>
                  <a:gd name="T91" fmla="*/ 59943 h 212089"/>
                  <a:gd name="T92" fmla="*/ 51053 w 654050"/>
                  <a:gd name="T93" fmla="*/ 74167 h 212089"/>
                  <a:gd name="T94" fmla="*/ 123951 w 654050"/>
                  <a:gd name="T95" fmla="*/ 64246 h 212089"/>
                  <a:gd name="T96" fmla="*/ 124753 w 654050"/>
                  <a:gd name="T97" fmla="*/ 41062 h 212089"/>
                  <a:gd name="T98" fmla="*/ 387730 w 654050"/>
                  <a:gd name="T99" fmla="*/ 0 h 212089"/>
                  <a:gd name="T100" fmla="*/ 387730 w 654050"/>
                  <a:gd name="T101" fmla="*/ 29082 h 212089"/>
                  <a:gd name="T102" fmla="*/ 292353 w 654050"/>
                  <a:gd name="T103" fmla="*/ 0 h 212089"/>
                  <a:gd name="T104" fmla="*/ 323723 w 654050"/>
                  <a:gd name="T105" fmla="*/ 0 h 21208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54050" h="212089">
                    <a:moveTo>
                      <a:pt x="205993" y="42417"/>
                    </a:moveTo>
                    <a:lnTo>
                      <a:pt x="167727" y="54425"/>
                    </a:lnTo>
                    <a:lnTo>
                      <a:pt x="146827" y="87344"/>
                    </a:lnTo>
                    <a:lnTo>
                      <a:pt x="144907" y="102742"/>
                    </a:lnTo>
                    <a:lnTo>
                      <a:pt x="145385" y="112549"/>
                    </a:lnTo>
                    <a:lnTo>
                      <a:pt x="162083" y="149875"/>
                    </a:lnTo>
                    <a:lnTo>
                      <a:pt x="198100" y="165897"/>
                    </a:lnTo>
                    <a:lnTo>
                      <a:pt x="206121" y="166369"/>
                    </a:lnTo>
                    <a:lnTo>
                      <a:pt x="218769" y="165254"/>
                    </a:lnTo>
                    <a:lnTo>
                      <a:pt x="230251" y="161924"/>
                    </a:lnTo>
                    <a:lnTo>
                      <a:pt x="240589" y="156404"/>
                    </a:lnTo>
                    <a:lnTo>
                      <a:pt x="249809" y="148716"/>
                    </a:lnTo>
                    <a:lnTo>
                      <a:pt x="256193" y="140842"/>
                    </a:lnTo>
                    <a:lnTo>
                      <a:pt x="197865" y="140842"/>
                    </a:lnTo>
                    <a:lnTo>
                      <a:pt x="191008" y="137667"/>
                    </a:lnTo>
                    <a:lnTo>
                      <a:pt x="177037" y="104393"/>
                    </a:lnTo>
                    <a:lnTo>
                      <a:pt x="177561" y="96077"/>
                    </a:lnTo>
                    <a:lnTo>
                      <a:pt x="197865" y="67944"/>
                    </a:lnTo>
                    <a:lnTo>
                      <a:pt x="256543" y="67944"/>
                    </a:lnTo>
                    <a:lnTo>
                      <a:pt x="250062" y="59943"/>
                    </a:lnTo>
                    <a:lnTo>
                      <a:pt x="240873" y="52276"/>
                    </a:lnTo>
                    <a:lnTo>
                      <a:pt x="230457" y="46799"/>
                    </a:lnTo>
                    <a:lnTo>
                      <a:pt x="218826" y="43513"/>
                    </a:lnTo>
                    <a:lnTo>
                      <a:pt x="205993" y="42417"/>
                    </a:lnTo>
                    <a:close/>
                  </a:path>
                  <a:path w="654050" h="212089">
                    <a:moveTo>
                      <a:pt x="256543" y="67944"/>
                    </a:moveTo>
                    <a:lnTo>
                      <a:pt x="214249" y="67944"/>
                    </a:lnTo>
                    <a:lnTo>
                      <a:pt x="221107" y="71119"/>
                    </a:lnTo>
                    <a:lnTo>
                      <a:pt x="226695" y="77342"/>
                    </a:lnTo>
                    <a:lnTo>
                      <a:pt x="234934" y="104393"/>
                    </a:lnTo>
                    <a:lnTo>
                      <a:pt x="234428" y="112549"/>
                    </a:lnTo>
                    <a:lnTo>
                      <a:pt x="214249" y="140842"/>
                    </a:lnTo>
                    <a:lnTo>
                      <a:pt x="256193" y="140842"/>
                    </a:lnTo>
                    <a:lnTo>
                      <a:pt x="257456" y="139285"/>
                    </a:lnTo>
                    <a:lnTo>
                      <a:pt x="262889" y="128698"/>
                    </a:lnTo>
                    <a:lnTo>
                      <a:pt x="266132" y="116945"/>
                    </a:lnTo>
                    <a:lnTo>
                      <a:pt x="267176" y="104393"/>
                    </a:lnTo>
                    <a:lnTo>
                      <a:pt x="267101" y="102742"/>
                    </a:lnTo>
                    <a:lnTo>
                      <a:pt x="266136" y="91251"/>
                    </a:lnTo>
                    <a:lnTo>
                      <a:pt x="262921" y="79644"/>
                    </a:lnTo>
                    <a:lnTo>
                      <a:pt x="257563" y="69205"/>
                    </a:lnTo>
                    <a:lnTo>
                      <a:pt x="256543" y="67944"/>
                    </a:lnTo>
                    <a:close/>
                  </a:path>
                  <a:path w="654050" h="212089">
                    <a:moveTo>
                      <a:pt x="539623" y="185292"/>
                    </a:moveTo>
                    <a:lnTo>
                      <a:pt x="542416" y="209930"/>
                    </a:lnTo>
                    <a:lnTo>
                      <a:pt x="548259" y="211200"/>
                    </a:lnTo>
                    <a:lnTo>
                      <a:pt x="554101" y="211835"/>
                    </a:lnTo>
                    <a:lnTo>
                      <a:pt x="566038" y="211835"/>
                    </a:lnTo>
                    <a:lnTo>
                      <a:pt x="596646" y="195706"/>
                    </a:lnTo>
                    <a:lnTo>
                      <a:pt x="599186" y="192023"/>
                    </a:lnTo>
                    <a:lnTo>
                      <a:pt x="601852" y="186816"/>
                    </a:lnTo>
                    <a:lnTo>
                      <a:pt x="548893" y="186816"/>
                    </a:lnTo>
                    <a:lnTo>
                      <a:pt x="544576" y="186308"/>
                    </a:lnTo>
                    <a:lnTo>
                      <a:pt x="539623" y="185292"/>
                    </a:lnTo>
                    <a:close/>
                  </a:path>
                  <a:path w="654050" h="212089">
                    <a:moveTo>
                      <a:pt x="565403" y="45084"/>
                    </a:moveTo>
                    <a:lnTo>
                      <a:pt x="532002" y="45084"/>
                    </a:lnTo>
                    <a:lnTo>
                      <a:pt x="577088" y="163956"/>
                    </a:lnTo>
                    <a:lnTo>
                      <a:pt x="575310" y="170687"/>
                    </a:lnTo>
                    <a:lnTo>
                      <a:pt x="572515" y="176022"/>
                    </a:lnTo>
                    <a:lnTo>
                      <a:pt x="569087" y="180339"/>
                    </a:lnTo>
                    <a:lnTo>
                      <a:pt x="565530" y="184657"/>
                    </a:lnTo>
                    <a:lnTo>
                      <a:pt x="560197" y="186816"/>
                    </a:lnTo>
                    <a:lnTo>
                      <a:pt x="601852" y="186816"/>
                    </a:lnTo>
                    <a:lnTo>
                      <a:pt x="604520" y="179831"/>
                    </a:lnTo>
                    <a:lnTo>
                      <a:pt x="612013" y="159257"/>
                    </a:lnTo>
                    <a:lnTo>
                      <a:pt x="623014" y="129285"/>
                    </a:lnTo>
                    <a:lnTo>
                      <a:pt x="593725" y="129285"/>
                    </a:lnTo>
                    <a:lnTo>
                      <a:pt x="565403" y="45084"/>
                    </a:lnTo>
                    <a:close/>
                  </a:path>
                  <a:path w="654050" h="212089">
                    <a:moveTo>
                      <a:pt x="653923" y="45084"/>
                    </a:moveTo>
                    <a:lnTo>
                      <a:pt x="621411" y="45084"/>
                    </a:lnTo>
                    <a:lnTo>
                      <a:pt x="593725" y="129285"/>
                    </a:lnTo>
                    <a:lnTo>
                      <a:pt x="623014" y="129285"/>
                    </a:lnTo>
                    <a:lnTo>
                      <a:pt x="653923" y="45084"/>
                    </a:lnTo>
                    <a:close/>
                  </a:path>
                  <a:path w="654050" h="212089">
                    <a:moveTo>
                      <a:pt x="387730" y="45084"/>
                    </a:moveTo>
                    <a:lnTo>
                      <a:pt x="356362" y="45084"/>
                    </a:lnTo>
                    <a:lnTo>
                      <a:pt x="356362" y="163702"/>
                    </a:lnTo>
                    <a:lnTo>
                      <a:pt x="387730" y="163702"/>
                    </a:lnTo>
                    <a:lnTo>
                      <a:pt x="387730" y="45084"/>
                    </a:lnTo>
                    <a:close/>
                  </a:path>
                  <a:path w="654050" h="212089">
                    <a:moveTo>
                      <a:pt x="470915" y="42417"/>
                    </a:moveTo>
                    <a:lnTo>
                      <a:pt x="429005" y="58800"/>
                    </a:lnTo>
                    <a:lnTo>
                      <a:pt x="413512" y="104520"/>
                    </a:lnTo>
                    <a:lnTo>
                      <a:pt x="414471" y="118236"/>
                    </a:lnTo>
                    <a:lnTo>
                      <a:pt x="437261" y="157154"/>
                    </a:lnTo>
                    <a:lnTo>
                      <a:pt x="470408" y="166369"/>
                    </a:lnTo>
                    <a:lnTo>
                      <a:pt x="481264" y="165683"/>
                    </a:lnTo>
                    <a:lnTo>
                      <a:pt x="518302" y="142128"/>
                    </a:lnTo>
                    <a:lnTo>
                      <a:pt x="518900" y="140842"/>
                    </a:lnTo>
                    <a:lnTo>
                      <a:pt x="463803" y="140842"/>
                    </a:lnTo>
                    <a:lnTo>
                      <a:pt x="457580" y="137922"/>
                    </a:lnTo>
                    <a:lnTo>
                      <a:pt x="445770" y="102234"/>
                    </a:lnTo>
                    <a:lnTo>
                      <a:pt x="446198" y="93472"/>
                    </a:lnTo>
                    <a:lnTo>
                      <a:pt x="463550" y="67055"/>
                    </a:lnTo>
                    <a:lnTo>
                      <a:pt x="518251" y="67055"/>
                    </a:lnTo>
                    <a:lnTo>
                      <a:pt x="516350" y="63547"/>
                    </a:lnTo>
                    <a:lnTo>
                      <a:pt x="481204" y="43011"/>
                    </a:lnTo>
                    <a:lnTo>
                      <a:pt x="470915" y="42417"/>
                    </a:lnTo>
                    <a:close/>
                  </a:path>
                  <a:path w="654050" h="212089">
                    <a:moveTo>
                      <a:pt x="494538" y="118236"/>
                    </a:moveTo>
                    <a:lnTo>
                      <a:pt x="477774" y="140842"/>
                    </a:lnTo>
                    <a:lnTo>
                      <a:pt x="518900" y="140842"/>
                    </a:lnTo>
                    <a:lnTo>
                      <a:pt x="522341" y="133447"/>
                    </a:lnTo>
                    <a:lnTo>
                      <a:pt x="525272" y="123443"/>
                    </a:lnTo>
                    <a:lnTo>
                      <a:pt x="494538" y="118236"/>
                    </a:lnTo>
                    <a:close/>
                  </a:path>
                  <a:path w="654050" h="212089">
                    <a:moveTo>
                      <a:pt x="518251" y="67055"/>
                    </a:moveTo>
                    <a:lnTo>
                      <a:pt x="477265" y="67055"/>
                    </a:lnTo>
                    <a:lnTo>
                      <a:pt x="482091" y="68706"/>
                    </a:lnTo>
                    <a:lnTo>
                      <a:pt x="485775" y="71754"/>
                    </a:lnTo>
                    <a:lnTo>
                      <a:pt x="489458" y="74929"/>
                    </a:lnTo>
                    <a:lnTo>
                      <a:pt x="491743" y="79628"/>
                    </a:lnTo>
                    <a:lnTo>
                      <a:pt x="492760" y="85725"/>
                    </a:lnTo>
                    <a:lnTo>
                      <a:pt x="523748" y="80136"/>
                    </a:lnTo>
                    <a:lnTo>
                      <a:pt x="520513" y="71229"/>
                    </a:lnTo>
                    <a:lnTo>
                      <a:pt x="518251" y="67055"/>
                    </a:lnTo>
                    <a:close/>
                  </a:path>
                  <a:path w="654050" h="212089">
                    <a:moveTo>
                      <a:pt x="52959" y="0"/>
                    </a:moveTo>
                    <a:lnTo>
                      <a:pt x="0" y="0"/>
                    </a:lnTo>
                    <a:lnTo>
                      <a:pt x="0" y="163702"/>
                    </a:lnTo>
                    <a:lnTo>
                      <a:pt x="33020" y="163702"/>
                    </a:lnTo>
                    <a:lnTo>
                      <a:pt x="33020" y="101980"/>
                    </a:lnTo>
                    <a:lnTo>
                      <a:pt x="54610" y="101980"/>
                    </a:lnTo>
                    <a:lnTo>
                      <a:pt x="94614" y="98297"/>
                    </a:lnTo>
                    <a:lnTo>
                      <a:pt x="105917" y="91820"/>
                    </a:lnTo>
                    <a:lnTo>
                      <a:pt x="111633" y="87883"/>
                    </a:lnTo>
                    <a:lnTo>
                      <a:pt x="116204" y="82550"/>
                    </a:lnTo>
                    <a:lnTo>
                      <a:pt x="119887" y="75691"/>
                    </a:lnTo>
                    <a:lnTo>
                      <a:pt x="120548" y="74167"/>
                    </a:lnTo>
                    <a:lnTo>
                      <a:pt x="33020" y="74167"/>
                    </a:lnTo>
                    <a:lnTo>
                      <a:pt x="33020" y="27685"/>
                    </a:lnTo>
                    <a:lnTo>
                      <a:pt x="121011" y="27685"/>
                    </a:lnTo>
                    <a:lnTo>
                      <a:pt x="119991" y="25112"/>
                    </a:lnTo>
                    <a:lnTo>
                      <a:pt x="86427" y="1446"/>
                    </a:lnTo>
                    <a:lnTo>
                      <a:pt x="66718" y="164"/>
                    </a:lnTo>
                    <a:lnTo>
                      <a:pt x="52959" y="0"/>
                    </a:lnTo>
                    <a:close/>
                  </a:path>
                  <a:path w="654050" h="212089">
                    <a:moveTo>
                      <a:pt x="121011" y="27685"/>
                    </a:moveTo>
                    <a:lnTo>
                      <a:pt x="60833" y="27685"/>
                    </a:lnTo>
                    <a:lnTo>
                      <a:pt x="68834" y="28066"/>
                    </a:lnTo>
                    <a:lnTo>
                      <a:pt x="78104" y="29844"/>
                    </a:lnTo>
                    <a:lnTo>
                      <a:pt x="82550" y="32257"/>
                    </a:lnTo>
                    <a:lnTo>
                      <a:pt x="89535" y="40004"/>
                    </a:lnTo>
                    <a:lnTo>
                      <a:pt x="91312" y="44830"/>
                    </a:lnTo>
                    <a:lnTo>
                      <a:pt x="91312" y="55625"/>
                    </a:lnTo>
                    <a:lnTo>
                      <a:pt x="90042" y="59943"/>
                    </a:lnTo>
                    <a:lnTo>
                      <a:pt x="87502" y="63500"/>
                    </a:lnTo>
                    <a:lnTo>
                      <a:pt x="85089" y="67182"/>
                    </a:lnTo>
                    <a:lnTo>
                      <a:pt x="51053" y="74167"/>
                    </a:lnTo>
                    <a:lnTo>
                      <a:pt x="120548" y="74167"/>
                    </a:lnTo>
                    <a:lnTo>
                      <a:pt x="122241" y="70260"/>
                    </a:lnTo>
                    <a:lnTo>
                      <a:pt x="123951" y="64246"/>
                    </a:lnTo>
                    <a:lnTo>
                      <a:pt x="124995" y="57636"/>
                    </a:lnTo>
                    <a:lnTo>
                      <a:pt x="125349" y="50418"/>
                    </a:lnTo>
                    <a:lnTo>
                      <a:pt x="124753" y="41062"/>
                    </a:lnTo>
                    <a:lnTo>
                      <a:pt x="122967" y="32623"/>
                    </a:lnTo>
                    <a:lnTo>
                      <a:pt x="121011" y="27685"/>
                    </a:lnTo>
                    <a:close/>
                  </a:path>
                  <a:path w="654050" h="212089">
                    <a:moveTo>
                      <a:pt x="387730" y="0"/>
                    </a:moveTo>
                    <a:lnTo>
                      <a:pt x="356362" y="0"/>
                    </a:lnTo>
                    <a:lnTo>
                      <a:pt x="356362" y="29082"/>
                    </a:lnTo>
                    <a:lnTo>
                      <a:pt x="387730" y="29082"/>
                    </a:lnTo>
                    <a:lnTo>
                      <a:pt x="387730" y="0"/>
                    </a:lnTo>
                    <a:close/>
                  </a:path>
                  <a:path w="654050" h="212089">
                    <a:moveTo>
                      <a:pt x="323723" y="0"/>
                    </a:moveTo>
                    <a:lnTo>
                      <a:pt x="292353" y="0"/>
                    </a:lnTo>
                    <a:lnTo>
                      <a:pt x="292353" y="163702"/>
                    </a:lnTo>
                    <a:lnTo>
                      <a:pt x="323723" y="163702"/>
                    </a:lnTo>
                    <a:lnTo>
                      <a:pt x="3237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99" name="object 60"/>
              <p:cNvSpPr>
                <a:spLocks/>
              </p:cNvSpPr>
              <p:nvPr/>
            </p:nvSpPr>
            <p:spPr bwMode="auto">
              <a:xfrm>
                <a:off x="5094971" y="3853185"/>
                <a:ext cx="58419" cy="73025"/>
              </a:xfrm>
              <a:custGeom>
                <a:avLst/>
                <a:gdLst>
                  <a:gd name="T0" fmla="*/ 29083 w 58420"/>
                  <a:gd name="T1" fmla="*/ 0 h 73025"/>
                  <a:gd name="T2" fmla="*/ 20827 w 58420"/>
                  <a:gd name="T3" fmla="*/ 0 h 73025"/>
                  <a:gd name="T4" fmla="*/ 13970 w 58420"/>
                  <a:gd name="T5" fmla="*/ 3175 h 73025"/>
                  <a:gd name="T6" fmla="*/ 0 w 58420"/>
                  <a:gd name="T7" fmla="*/ 36449 h 73025"/>
                  <a:gd name="T8" fmla="*/ 523 w 58420"/>
                  <a:gd name="T9" fmla="*/ 44765 h 73025"/>
                  <a:gd name="T10" fmla="*/ 20827 w 58420"/>
                  <a:gd name="T11" fmla="*/ 72898 h 73025"/>
                  <a:gd name="T12" fmla="*/ 29083 w 58420"/>
                  <a:gd name="T13" fmla="*/ 72898 h 73025"/>
                  <a:gd name="T14" fmla="*/ 37210 w 58420"/>
                  <a:gd name="T15" fmla="*/ 72898 h 73025"/>
                  <a:gd name="T16" fmla="*/ 57911 w 58420"/>
                  <a:gd name="T17" fmla="*/ 36195 h 73025"/>
                  <a:gd name="T18" fmla="*/ 57389 w 58420"/>
                  <a:gd name="T19" fmla="*/ 28025 h 73025"/>
                  <a:gd name="T20" fmla="*/ 37210 w 58420"/>
                  <a:gd name="T21" fmla="*/ 0 h 73025"/>
                  <a:gd name="T22" fmla="*/ 29083 w 58420"/>
                  <a:gd name="T23" fmla="*/ 0 h 730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420" h="73025">
                    <a:moveTo>
                      <a:pt x="29083" y="0"/>
                    </a:moveTo>
                    <a:lnTo>
                      <a:pt x="20827" y="0"/>
                    </a:lnTo>
                    <a:lnTo>
                      <a:pt x="13970" y="3175"/>
                    </a:lnTo>
                    <a:lnTo>
                      <a:pt x="0" y="36449"/>
                    </a:lnTo>
                    <a:lnTo>
                      <a:pt x="523" y="44765"/>
                    </a:lnTo>
                    <a:lnTo>
                      <a:pt x="20827" y="72898"/>
                    </a:lnTo>
                    <a:lnTo>
                      <a:pt x="29083" y="72898"/>
                    </a:lnTo>
                    <a:lnTo>
                      <a:pt x="37211" y="72898"/>
                    </a:lnTo>
                    <a:lnTo>
                      <a:pt x="57912" y="36195"/>
                    </a:lnTo>
                    <a:lnTo>
                      <a:pt x="57390" y="28025"/>
                    </a:lnTo>
                    <a:lnTo>
                      <a:pt x="37211" y="0"/>
                    </a:lnTo>
                    <a:lnTo>
                      <a:pt x="29083" y="0"/>
                    </a:lnTo>
                    <a:close/>
                  </a:path>
                </a:pathLst>
              </a:custGeom>
              <a:noFill/>
              <a:ln w="10668">
                <a:solidFill>
                  <a:srgbClr val="0092D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00" name="object 61"/>
              <p:cNvSpPr>
                <a:spLocks/>
              </p:cNvSpPr>
              <p:nvPr/>
            </p:nvSpPr>
            <p:spPr bwMode="auto">
              <a:xfrm>
                <a:off x="5449936" y="3830326"/>
                <a:ext cx="121920" cy="167005"/>
              </a:xfrm>
              <a:custGeom>
                <a:avLst/>
                <a:gdLst>
                  <a:gd name="T0" fmla="*/ 0 w 121920"/>
                  <a:gd name="T1" fmla="*/ 0 h 167004"/>
                  <a:gd name="T2" fmla="*/ 33400 w 121920"/>
                  <a:gd name="T3" fmla="*/ 0 h 167004"/>
                  <a:gd name="T4" fmla="*/ 61722 w 121920"/>
                  <a:gd name="T5" fmla="*/ 84201 h 167004"/>
                  <a:gd name="T6" fmla="*/ 89408 w 121920"/>
                  <a:gd name="T7" fmla="*/ 0 h 167004"/>
                  <a:gd name="T8" fmla="*/ 121920 w 121920"/>
                  <a:gd name="T9" fmla="*/ 0 h 167004"/>
                  <a:gd name="T10" fmla="*/ 80010 w 121920"/>
                  <a:gd name="T11" fmla="*/ 114173 h 167004"/>
                  <a:gd name="T12" fmla="*/ 72517 w 121920"/>
                  <a:gd name="T13" fmla="*/ 134747 h 167004"/>
                  <a:gd name="T14" fmla="*/ 69850 w 121920"/>
                  <a:gd name="T15" fmla="*/ 141732 h 167004"/>
                  <a:gd name="T16" fmla="*/ 67183 w 121920"/>
                  <a:gd name="T17" fmla="*/ 146939 h 167004"/>
                  <a:gd name="T18" fmla="*/ 64643 w 121920"/>
                  <a:gd name="T19" fmla="*/ 150622 h 167004"/>
                  <a:gd name="T20" fmla="*/ 62230 w 121920"/>
                  <a:gd name="T21" fmla="*/ 154305 h 167004"/>
                  <a:gd name="T22" fmla="*/ 34036 w 121920"/>
                  <a:gd name="T23" fmla="*/ 166751 h 167004"/>
                  <a:gd name="T24" fmla="*/ 28194 w 121920"/>
                  <a:gd name="T25" fmla="*/ 166751 h 167004"/>
                  <a:gd name="T26" fmla="*/ 22098 w 121920"/>
                  <a:gd name="T27" fmla="*/ 166751 h 167004"/>
                  <a:gd name="T28" fmla="*/ 16256 w 121920"/>
                  <a:gd name="T29" fmla="*/ 166116 h 167004"/>
                  <a:gd name="T30" fmla="*/ 10413 w 121920"/>
                  <a:gd name="T31" fmla="*/ 164846 h 167004"/>
                  <a:gd name="T32" fmla="*/ 7620 w 121920"/>
                  <a:gd name="T33" fmla="*/ 140208 h 167004"/>
                  <a:gd name="T34" fmla="*/ 12573 w 121920"/>
                  <a:gd name="T35" fmla="*/ 141224 h 167004"/>
                  <a:gd name="T36" fmla="*/ 16890 w 121920"/>
                  <a:gd name="T37" fmla="*/ 141732 h 167004"/>
                  <a:gd name="T38" fmla="*/ 20827 w 121920"/>
                  <a:gd name="T39" fmla="*/ 141732 h 167004"/>
                  <a:gd name="T40" fmla="*/ 28194 w 121920"/>
                  <a:gd name="T41" fmla="*/ 141732 h 167004"/>
                  <a:gd name="T42" fmla="*/ 33527 w 121920"/>
                  <a:gd name="T43" fmla="*/ 139573 h 167004"/>
                  <a:gd name="T44" fmla="*/ 37084 w 121920"/>
                  <a:gd name="T45" fmla="*/ 135255 h 167004"/>
                  <a:gd name="T46" fmla="*/ 40512 w 121920"/>
                  <a:gd name="T47" fmla="*/ 130937 h 167004"/>
                  <a:gd name="T48" fmla="*/ 43307 w 121920"/>
                  <a:gd name="T49" fmla="*/ 125603 h 167004"/>
                  <a:gd name="T50" fmla="*/ 45085 w 121920"/>
                  <a:gd name="T51" fmla="*/ 118872 h 167004"/>
                  <a:gd name="T52" fmla="*/ 0 w 121920"/>
                  <a:gd name="T53" fmla="*/ 0 h 16700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1920" h="167004">
                    <a:moveTo>
                      <a:pt x="0" y="0"/>
                    </a:moveTo>
                    <a:lnTo>
                      <a:pt x="33400" y="0"/>
                    </a:lnTo>
                    <a:lnTo>
                      <a:pt x="61722" y="84200"/>
                    </a:lnTo>
                    <a:lnTo>
                      <a:pt x="89408" y="0"/>
                    </a:lnTo>
                    <a:lnTo>
                      <a:pt x="121920" y="0"/>
                    </a:lnTo>
                    <a:lnTo>
                      <a:pt x="80010" y="114172"/>
                    </a:lnTo>
                    <a:lnTo>
                      <a:pt x="72517" y="134746"/>
                    </a:lnTo>
                    <a:lnTo>
                      <a:pt x="69850" y="141731"/>
                    </a:lnTo>
                    <a:lnTo>
                      <a:pt x="67183" y="146938"/>
                    </a:lnTo>
                    <a:lnTo>
                      <a:pt x="64643" y="150621"/>
                    </a:lnTo>
                    <a:lnTo>
                      <a:pt x="62230" y="154304"/>
                    </a:lnTo>
                    <a:lnTo>
                      <a:pt x="34036" y="166750"/>
                    </a:lnTo>
                    <a:lnTo>
                      <a:pt x="28194" y="166750"/>
                    </a:lnTo>
                    <a:lnTo>
                      <a:pt x="22098" y="166750"/>
                    </a:lnTo>
                    <a:lnTo>
                      <a:pt x="16256" y="166115"/>
                    </a:lnTo>
                    <a:lnTo>
                      <a:pt x="10413" y="164845"/>
                    </a:lnTo>
                    <a:lnTo>
                      <a:pt x="7620" y="140207"/>
                    </a:lnTo>
                    <a:lnTo>
                      <a:pt x="12573" y="141223"/>
                    </a:lnTo>
                    <a:lnTo>
                      <a:pt x="16890" y="141731"/>
                    </a:lnTo>
                    <a:lnTo>
                      <a:pt x="20827" y="141731"/>
                    </a:lnTo>
                    <a:lnTo>
                      <a:pt x="28194" y="141731"/>
                    </a:lnTo>
                    <a:lnTo>
                      <a:pt x="33527" y="139572"/>
                    </a:lnTo>
                    <a:lnTo>
                      <a:pt x="37084" y="135254"/>
                    </a:lnTo>
                    <a:lnTo>
                      <a:pt x="40512" y="130936"/>
                    </a:lnTo>
                    <a:lnTo>
                      <a:pt x="43307" y="125602"/>
                    </a:lnTo>
                    <a:lnTo>
                      <a:pt x="45085" y="11887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0668">
                <a:solidFill>
                  <a:srgbClr val="0092D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01" name="object 62"/>
              <p:cNvSpPr>
                <a:spLocks/>
              </p:cNvSpPr>
              <p:nvPr/>
            </p:nvSpPr>
            <p:spPr bwMode="auto">
              <a:xfrm>
                <a:off x="5274294" y="3830326"/>
                <a:ext cx="31750" cy="118745"/>
              </a:xfrm>
              <a:custGeom>
                <a:avLst/>
                <a:gdLst>
                  <a:gd name="T0" fmla="*/ 0 w 31750"/>
                  <a:gd name="T1" fmla="*/ 0 h 118745"/>
                  <a:gd name="T2" fmla="*/ 31368 w 31750"/>
                  <a:gd name="T3" fmla="*/ 0 h 118745"/>
                  <a:gd name="T4" fmla="*/ 31368 w 31750"/>
                  <a:gd name="T5" fmla="*/ 118617 h 118745"/>
                  <a:gd name="T6" fmla="*/ 0 w 31750"/>
                  <a:gd name="T7" fmla="*/ 118617 h 118745"/>
                  <a:gd name="T8" fmla="*/ 0 w 31750"/>
                  <a:gd name="T9" fmla="*/ 0 h 1187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750" h="118745">
                    <a:moveTo>
                      <a:pt x="0" y="0"/>
                    </a:moveTo>
                    <a:lnTo>
                      <a:pt x="31368" y="0"/>
                    </a:lnTo>
                    <a:lnTo>
                      <a:pt x="31368" y="118617"/>
                    </a:lnTo>
                    <a:lnTo>
                      <a:pt x="0" y="11861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0668">
                <a:solidFill>
                  <a:srgbClr val="0092D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02" name="object 63"/>
              <p:cNvSpPr>
                <a:spLocks/>
              </p:cNvSpPr>
              <p:nvPr/>
            </p:nvSpPr>
            <p:spPr bwMode="auto">
              <a:xfrm>
                <a:off x="5331444" y="3827658"/>
                <a:ext cx="111760" cy="124460"/>
              </a:xfrm>
              <a:custGeom>
                <a:avLst/>
                <a:gdLst>
                  <a:gd name="T0" fmla="*/ 57403 w 111760"/>
                  <a:gd name="T1" fmla="*/ 0 h 124460"/>
                  <a:gd name="T2" fmla="*/ 97770 w 111760"/>
                  <a:gd name="T3" fmla="*/ 14662 h 124460"/>
                  <a:gd name="T4" fmla="*/ 110236 w 111760"/>
                  <a:gd name="T5" fmla="*/ 37719 h 124460"/>
                  <a:gd name="T6" fmla="*/ 79248 w 111760"/>
                  <a:gd name="T7" fmla="*/ 43307 h 124460"/>
                  <a:gd name="T8" fmla="*/ 78231 w 111760"/>
                  <a:gd name="T9" fmla="*/ 37211 h 124460"/>
                  <a:gd name="T10" fmla="*/ 75946 w 111760"/>
                  <a:gd name="T11" fmla="*/ 32512 h 124460"/>
                  <a:gd name="T12" fmla="*/ 72262 w 111760"/>
                  <a:gd name="T13" fmla="*/ 29337 h 124460"/>
                  <a:gd name="T14" fmla="*/ 68579 w 111760"/>
                  <a:gd name="T15" fmla="*/ 26289 h 124460"/>
                  <a:gd name="T16" fmla="*/ 63753 w 111760"/>
                  <a:gd name="T17" fmla="*/ 24638 h 124460"/>
                  <a:gd name="T18" fmla="*/ 57912 w 111760"/>
                  <a:gd name="T19" fmla="*/ 24638 h 124460"/>
                  <a:gd name="T20" fmla="*/ 50037 w 111760"/>
                  <a:gd name="T21" fmla="*/ 24638 h 124460"/>
                  <a:gd name="T22" fmla="*/ 32258 w 111760"/>
                  <a:gd name="T23" fmla="*/ 59817 h 124460"/>
                  <a:gd name="T24" fmla="*/ 32688 w 111760"/>
                  <a:gd name="T25" fmla="*/ 69605 h 124460"/>
                  <a:gd name="T26" fmla="*/ 50291 w 111760"/>
                  <a:gd name="T27" fmla="*/ 98425 h 124460"/>
                  <a:gd name="T28" fmla="*/ 58292 w 111760"/>
                  <a:gd name="T29" fmla="*/ 98425 h 124460"/>
                  <a:gd name="T30" fmla="*/ 64262 w 111760"/>
                  <a:gd name="T31" fmla="*/ 98425 h 124460"/>
                  <a:gd name="T32" fmla="*/ 81025 w 111760"/>
                  <a:gd name="T33" fmla="*/ 75819 h 124460"/>
                  <a:gd name="T34" fmla="*/ 111760 w 111760"/>
                  <a:gd name="T35" fmla="*/ 81026 h 124460"/>
                  <a:gd name="T36" fmla="*/ 85988 w 111760"/>
                  <a:gd name="T37" fmla="*/ 117844 h 124460"/>
                  <a:gd name="T38" fmla="*/ 56896 w 111760"/>
                  <a:gd name="T39" fmla="*/ 123952 h 124460"/>
                  <a:gd name="T40" fmla="*/ 44513 w 111760"/>
                  <a:gd name="T41" fmla="*/ 122928 h 124460"/>
                  <a:gd name="T42" fmla="*/ 8626 w 111760"/>
                  <a:gd name="T43" fmla="*/ 98518 h 124460"/>
                  <a:gd name="T44" fmla="*/ 0 w 111760"/>
                  <a:gd name="T45" fmla="*/ 62103 h 124460"/>
                  <a:gd name="T46" fmla="*/ 956 w 111760"/>
                  <a:gd name="T47" fmla="*/ 48244 h 124460"/>
                  <a:gd name="T48" fmla="*/ 23899 w 111760"/>
                  <a:gd name="T49" fmla="*/ 9215 h 124460"/>
                  <a:gd name="T50" fmla="*/ 44854 w 111760"/>
                  <a:gd name="T51" fmla="*/ 1023 h 124460"/>
                  <a:gd name="T52" fmla="*/ 57403 w 111760"/>
                  <a:gd name="T53" fmla="*/ 0 h 1244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1760" h="124460">
                    <a:moveTo>
                      <a:pt x="57403" y="0"/>
                    </a:moveTo>
                    <a:lnTo>
                      <a:pt x="97770" y="14662"/>
                    </a:lnTo>
                    <a:lnTo>
                      <a:pt x="110236" y="37719"/>
                    </a:lnTo>
                    <a:lnTo>
                      <a:pt x="79248" y="43307"/>
                    </a:lnTo>
                    <a:lnTo>
                      <a:pt x="78231" y="37211"/>
                    </a:lnTo>
                    <a:lnTo>
                      <a:pt x="75946" y="32512"/>
                    </a:lnTo>
                    <a:lnTo>
                      <a:pt x="72262" y="29337"/>
                    </a:lnTo>
                    <a:lnTo>
                      <a:pt x="68579" y="26289"/>
                    </a:lnTo>
                    <a:lnTo>
                      <a:pt x="63753" y="24638"/>
                    </a:lnTo>
                    <a:lnTo>
                      <a:pt x="57912" y="24638"/>
                    </a:lnTo>
                    <a:lnTo>
                      <a:pt x="50037" y="24638"/>
                    </a:lnTo>
                    <a:lnTo>
                      <a:pt x="32258" y="59817"/>
                    </a:lnTo>
                    <a:lnTo>
                      <a:pt x="32688" y="69605"/>
                    </a:lnTo>
                    <a:lnTo>
                      <a:pt x="50291" y="98425"/>
                    </a:lnTo>
                    <a:lnTo>
                      <a:pt x="58292" y="98425"/>
                    </a:lnTo>
                    <a:lnTo>
                      <a:pt x="64262" y="98425"/>
                    </a:lnTo>
                    <a:lnTo>
                      <a:pt x="81025" y="75819"/>
                    </a:lnTo>
                    <a:lnTo>
                      <a:pt x="111760" y="81026"/>
                    </a:lnTo>
                    <a:lnTo>
                      <a:pt x="85988" y="117844"/>
                    </a:lnTo>
                    <a:lnTo>
                      <a:pt x="56896" y="123952"/>
                    </a:lnTo>
                    <a:lnTo>
                      <a:pt x="44513" y="122928"/>
                    </a:lnTo>
                    <a:lnTo>
                      <a:pt x="8626" y="98518"/>
                    </a:lnTo>
                    <a:lnTo>
                      <a:pt x="0" y="62103"/>
                    </a:lnTo>
                    <a:lnTo>
                      <a:pt x="956" y="48244"/>
                    </a:lnTo>
                    <a:lnTo>
                      <a:pt x="23899" y="9215"/>
                    </a:lnTo>
                    <a:lnTo>
                      <a:pt x="44854" y="1023"/>
                    </a:lnTo>
                    <a:lnTo>
                      <a:pt x="57403" y="0"/>
                    </a:lnTo>
                    <a:close/>
                  </a:path>
                </a:pathLst>
              </a:custGeom>
              <a:noFill/>
              <a:ln w="10667">
                <a:solidFill>
                  <a:srgbClr val="0092D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03" name="object 64"/>
              <p:cNvSpPr>
                <a:spLocks/>
              </p:cNvSpPr>
              <p:nvPr/>
            </p:nvSpPr>
            <p:spPr bwMode="auto">
              <a:xfrm>
                <a:off x="5062840" y="3827658"/>
                <a:ext cx="122555" cy="124460"/>
              </a:xfrm>
              <a:custGeom>
                <a:avLst/>
                <a:gdLst>
                  <a:gd name="T0" fmla="*/ 61086 w 122554"/>
                  <a:gd name="T1" fmla="*/ 0 h 124460"/>
                  <a:gd name="T2" fmla="*/ 105156 w 122554"/>
                  <a:gd name="T3" fmla="*/ 17526 h 124460"/>
                  <a:gd name="T4" fmla="*/ 122301 w 122554"/>
                  <a:gd name="T5" fmla="*/ 61595 h 124460"/>
                  <a:gd name="T6" fmla="*/ 121226 w 122554"/>
                  <a:gd name="T7" fmla="*/ 74527 h 124460"/>
                  <a:gd name="T8" fmla="*/ 95683 w 122554"/>
                  <a:gd name="T9" fmla="*/ 113986 h 124460"/>
                  <a:gd name="T10" fmla="*/ 61213 w 122554"/>
                  <a:gd name="T11" fmla="*/ 123952 h 124460"/>
                  <a:gd name="T12" fmla="*/ 53193 w 122554"/>
                  <a:gd name="T13" fmla="*/ 123479 h 124460"/>
                  <a:gd name="T14" fmla="*/ 17176 w 122554"/>
                  <a:gd name="T15" fmla="*/ 107457 h 124460"/>
                  <a:gd name="T16" fmla="*/ 478 w 122554"/>
                  <a:gd name="T17" fmla="*/ 70135 h 124460"/>
                  <a:gd name="T18" fmla="*/ 0 w 122554"/>
                  <a:gd name="T19" fmla="*/ 60325 h 124460"/>
                  <a:gd name="T20" fmla="*/ 478 w 122554"/>
                  <a:gd name="T21" fmla="*/ 52566 h 124460"/>
                  <a:gd name="T22" fmla="*/ 16986 w 122554"/>
                  <a:gd name="T23" fmla="*/ 17160 h 124460"/>
                  <a:gd name="T24" fmla="*/ 52538 w 122554"/>
                  <a:gd name="T25" fmla="*/ 478 h 124460"/>
                  <a:gd name="T26" fmla="*/ 61086 w 122554"/>
                  <a:gd name="T27" fmla="*/ 0 h 1244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2554" h="124460">
                    <a:moveTo>
                      <a:pt x="61086" y="0"/>
                    </a:moveTo>
                    <a:lnTo>
                      <a:pt x="105155" y="17526"/>
                    </a:lnTo>
                    <a:lnTo>
                      <a:pt x="122300" y="61595"/>
                    </a:lnTo>
                    <a:lnTo>
                      <a:pt x="121225" y="74527"/>
                    </a:lnTo>
                    <a:lnTo>
                      <a:pt x="95682" y="113986"/>
                    </a:lnTo>
                    <a:lnTo>
                      <a:pt x="61213" y="123952"/>
                    </a:lnTo>
                    <a:lnTo>
                      <a:pt x="53193" y="123479"/>
                    </a:lnTo>
                    <a:lnTo>
                      <a:pt x="17176" y="107457"/>
                    </a:lnTo>
                    <a:lnTo>
                      <a:pt x="478" y="70135"/>
                    </a:lnTo>
                    <a:lnTo>
                      <a:pt x="0" y="60325"/>
                    </a:lnTo>
                    <a:lnTo>
                      <a:pt x="478" y="52566"/>
                    </a:lnTo>
                    <a:lnTo>
                      <a:pt x="16986" y="17160"/>
                    </a:lnTo>
                    <a:lnTo>
                      <a:pt x="52538" y="478"/>
                    </a:lnTo>
                    <a:lnTo>
                      <a:pt x="61086" y="0"/>
                    </a:lnTo>
                    <a:close/>
                  </a:path>
                </a:pathLst>
              </a:custGeom>
              <a:noFill/>
              <a:ln w="10668">
                <a:solidFill>
                  <a:srgbClr val="0092D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04" name="object 65"/>
              <p:cNvSpPr>
                <a:spLocks/>
              </p:cNvSpPr>
              <p:nvPr/>
            </p:nvSpPr>
            <p:spPr bwMode="auto">
              <a:xfrm>
                <a:off x="4950953" y="3812926"/>
                <a:ext cx="58419" cy="46990"/>
              </a:xfrm>
              <a:custGeom>
                <a:avLst/>
                <a:gdLst>
                  <a:gd name="T0" fmla="*/ 0 w 58420"/>
                  <a:gd name="T1" fmla="*/ 0 h 46989"/>
                  <a:gd name="T2" fmla="*/ 0 w 58420"/>
                  <a:gd name="T3" fmla="*/ 46482 h 46989"/>
                  <a:gd name="T4" fmla="*/ 18033 w 58420"/>
                  <a:gd name="T5" fmla="*/ 46482 h 46989"/>
                  <a:gd name="T6" fmla="*/ 54481 w 58420"/>
                  <a:gd name="T7" fmla="*/ 35814 h 46989"/>
                  <a:gd name="T8" fmla="*/ 57021 w 58420"/>
                  <a:gd name="T9" fmla="*/ 32258 h 46989"/>
                  <a:gd name="T10" fmla="*/ 58291 w 58420"/>
                  <a:gd name="T11" fmla="*/ 27940 h 46989"/>
                  <a:gd name="T12" fmla="*/ 58291 w 58420"/>
                  <a:gd name="T13" fmla="*/ 23113 h 46989"/>
                  <a:gd name="T14" fmla="*/ 58291 w 58420"/>
                  <a:gd name="T15" fmla="*/ 17144 h 46989"/>
                  <a:gd name="T16" fmla="*/ 56513 w 58420"/>
                  <a:gd name="T17" fmla="*/ 12318 h 46989"/>
                  <a:gd name="T18" fmla="*/ 52957 w 58420"/>
                  <a:gd name="T19" fmla="*/ 8381 h 46989"/>
                  <a:gd name="T20" fmla="*/ 49528 w 58420"/>
                  <a:gd name="T21" fmla="*/ 4571 h 46989"/>
                  <a:gd name="T22" fmla="*/ 45083 w 58420"/>
                  <a:gd name="T23" fmla="*/ 2158 h 46989"/>
                  <a:gd name="T24" fmla="*/ 39749 w 58420"/>
                  <a:gd name="T25" fmla="*/ 1142 h 46989"/>
                  <a:gd name="T26" fmla="*/ 35812 w 58420"/>
                  <a:gd name="T27" fmla="*/ 380 h 46989"/>
                  <a:gd name="T28" fmla="*/ 27812 w 58420"/>
                  <a:gd name="T29" fmla="*/ 0 h 46989"/>
                  <a:gd name="T30" fmla="*/ 16001 w 58420"/>
                  <a:gd name="T31" fmla="*/ 0 h 46989"/>
                  <a:gd name="T32" fmla="*/ 0 w 58420"/>
                  <a:gd name="T33" fmla="*/ 0 h 469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8420" h="46989">
                    <a:moveTo>
                      <a:pt x="0" y="0"/>
                    </a:moveTo>
                    <a:lnTo>
                      <a:pt x="0" y="46481"/>
                    </a:lnTo>
                    <a:lnTo>
                      <a:pt x="18033" y="46481"/>
                    </a:lnTo>
                    <a:lnTo>
                      <a:pt x="54482" y="35813"/>
                    </a:lnTo>
                    <a:lnTo>
                      <a:pt x="57022" y="32257"/>
                    </a:lnTo>
                    <a:lnTo>
                      <a:pt x="58292" y="27939"/>
                    </a:lnTo>
                    <a:lnTo>
                      <a:pt x="58292" y="23113"/>
                    </a:lnTo>
                    <a:lnTo>
                      <a:pt x="58292" y="17144"/>
                    </a:lnTo>
                    <a:lnTo>
                      <a:pt x="56514" y="12318"/>
                    </a:lnTo>
                    <a:lnTo>
                      <a:pt x="52958" y="8381"/>
                    </a:lnTo>
                    <a:lnTo>
                      <a:pt x="49529" y="4571"/>
                    </a:lnTo>
                    <a:lnTo>
                      <a:pt x="45084" y="2158"/>
                    </a:lnTo>
                    <a:lnTo>
                      <a:pt x="39750" y="1142"/>
                    </a:lnTo>
                    <a:lnTo>
                      <a:pt x="35813" y="380"/>
                    </a:lnTo>
                    <a:lnTo>
                      <a:pt x="27812" y="0"/>
                    </a:lnTo>
                    <a:lnTo>
                      <a:pt x="1600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0668">
                <a:solidFill>
                  <a:srgbClr val="0092D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05" name="object 66"/>
              <p:cNvSpPr>
                <a:spLocks/>
              </p:cNvSpPr>
              <p:nvPr/>
            </p:nvSpPr>
            <p:spPr bwMode="auto">
              <a:xfrm>
                <a:off x="5274294" y="3785240"/>
                <a:ext cx="31750" cy="29209"/>
              </a:xfrm>
              <a:custGeom>
                <a:avLst/>
                <a:gdLst>
                  <a:gd name="T0" fmla="*/ 0 w 31750"/>
                  <a:gd name="T1" fmla="*/ 0 h 29210"/>
                  <a:gd name="T2" fmla="*/ 31368 w 31750"/>
                  <a:gd name="T3" fmla="*/ 0 h 29210"/>
                  <a:gd name="T4" fmla="*/ 31368 w 31750"/>
                  <a:gd name="T5" fmla="*/ 29081 h 29210"/>
                  <a:gd name="T6" fmla="*/ 0 w 31750"/>
                  <a:gd name="T7" fmla="*/ 29081 h 29210"/>
                  <a:gd name="T8" fmla="*/ 0 w 31750"/>
                  <a:gd name="T9" fmla="*/ 0 h 29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750" h="29210">
                    <a:moveTo>
                      <a:pt x="0" y="0"/>
                    </a:moveTo>
                    <a:lnTo>
                      <a:pt x="31368" y="0"/>
                    </a:lnTo>
                    <a:lnTo>
                      <a:pt x="31368" y="29082"/>
                    </a:lnTo>
                    <a:lnTo>
                      <a:pt x="0" y="2908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0668">
                <a:solidFill>
                  <a:srgbClr val="0092D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06" name="object 67"/>
              <p:cNvSpPr>
                <a:spLocks/>
              </p:cNvSpPr>
              <p:nvPr/>
            </p:nvSpPr>
            <p:spPr bwMode="auto">
              <a:xfrm>
                <a:off x="5210286" y="3785240"/>
                <a:ext cx="31750" cy="163830"/>
              </a:xfrm>
              <a:custGeom>
                <a:avLst/>
                <a:gdLst>
                  <a:gd name="T0" fmla="*/ 0 w 31750"/>
                  <a:gd name="T1" fmla="*/ 0 h 163829"/>
                  <a:gd name="T2" fmla="*/ 31369 w 31750"/>
                  <a:gd name="T3" fmla="*/ 0 h 163829"/>
                  <a:gd name="T4" fmla="*/ 31369 w 31750"/>
                  <a:gd name="T5" fmla="*/ 163703 h 163829"/>
                  <a:gd name="T6" fmla="*/ 0 w 31750"/>
                  <a:gd name="T7" fmla="*/ 163703 h 163829"/>
                  <a:gd name="T8" fmla="*/ 0 w 31750"/>
                  <a:gd name="T9" fmla="*/ 0 h 1638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750" h="163829">
                    <a:moveTo>
                      <a:pt x="0" y="0"/>
                    </a:moveTo>
                    <a:lnTo>
                      <a:pt x="31369" y="0"/>
                    </a:lnTo>
                    <a:lnTo>
                      <a:pt x="31369" y="163702"/>
                    </a:lnTo>
                    <a:lnTo>
                      <a:pt x="0" y="16370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0667">
                <a:solidFill>
                  <a:srgbClr val="0092D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107" name="object 68"/>
              <p:cNvSpPr>
                <a:spLocks/>
              </p:cNvSpPr>
              <p:nvPr/>
            </p:nvSpPr>
            <p:spPr bwMode="auto">
              <a:xfrm>
                <a:off x="4917932" y="3785240"/>
                <a:ext cx="125730" cy="163830"/>
              </a:xfrm>
              <a:custGeom>
                <a:avLst/>
                <a:gdLst>
                  <a:gd name="T0" fmla="*/ 0 w 125729"/>
                  <a:gd name="T1" fmla="*/ 0 h 163829"/>
                  <a:gd name="T2" fmla="*/ 52959 w 125729"/>
                  <a:gd name="T3" fmla="*/ 0 h 163829"/>
                  <a:gd name="T4" fmla="*/ 66719 w 125729"/>
                  <a:gd name="T5" fmla="*/ 164 h 163829"/>
                  <a:gd name="T6" fmla="*/ 105172 w 125729"/>
                  <a:gd name="T7" fmla="*/ 8350 h 163829"/>
                  <a:gd name="T8" fmla="*/ 124754 w 125729"/>
                  <a:gd name="T9" fmla="*/ 41062 h 163829"/>
                  <a:gd name="T10" fmla="*/ 125350 w 125729"/>
                  <a:gd name="T11" fmla="*/ 50418 h 163829"/>
                  <a:gd name="T12" fmla="*/ 124996 w 125729"/>
                  <a:gd name="T13" fmla="*/ 57636 h 163829"/>
                  <a:gd name="T14" fmla="*/ 105918 w 125729"/>
                  <a:gd name="T15" fmla="*/ 91821 h 163829"/>
                  <a:gd name="T16" fmla="*/ 100330 w 125729"/>
                  <a:gd name="T17" fmla="*/ 95758 h 163829"/>
                  <a:gd name="T18" fmla="*/ 54610 w 125729"/>
                  <a:gd name="T19" fmla="*/ 101981 h 163829"/>
                  <a:gd name="T20" fmla="*/ 33020 w 125729"/>
                  <a:gd name="T21" fmla="*/ 101981 h 163829"/>
                  <a:gd name="T22" fmla="*/ 33020 w 125729"/>
                  <a:gd name="T23" fmla="*/ 163703 h 163829"/>
                  <a:gd name="T24" fmla="*/ 0 w 125729"/>
                  <a:gd name="T25" fmla="*/ 163703 h 163829"/>
                  <a:gd name="T26" fmla="*/ 0 w 125729"/>
                  <a:gd name="T27" fmla="*/ 0 h 1638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5729" h="163829">
                    <a:moveTo>
                      <a:pt x="0" y="0"/>
                    </a:moveTo>
                    <a:lnTo>
                      <a:pt x="52959" y="0"/>
                    </a:lnTo>
                    <a:lnTo>
                      <a:pt x="66718" y="164"/>
                    </a:lnTo>
                    <a:lnTo>
                      <a:pt x="105171" y="8350"/>
                    </a:lnTo>
                    <a:lnTo>
                      <a:pt x="124753" y="41062"/>
                    </a:lnTo>
                    <a:lnTo>
                      <a:pt x="125349" y="50418"/>
                    </a:lnTo>
                    <a:lnTo>
                      <a:pt x="124995" y="57636"/>
                    </a:lnTo>
                    <a:lnTo>
                      <a:pt x="105917" y="91820"/>
                    </a:lnTo>
                    <a:lnTo>
                      <a:pt x="100329" y="95757"/>
                    </a:lnTo>
                    <a:lnTo>
                      <a:pt x="54610" y="101980"/>
                    </a:lnTo>
                    <a:lnTo>
                      <a:pt x="33020" y="101980"/>
                    </a:lnTo>
                    <a:lnTo>
                      <a:pt x="33020" y="163702"/>
                    </a:lnTo>
                    <a:lnTo>
                      <a:pt x="0" y="16370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0668">
                <a:solidFill>
                  <a:srgbClr val="0092D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  <p:sp>
          <p:nvSpPr>
            <p:cNvPr id="45" name="object 72"/>
            <p:cNvSpPr txBox="1">
              <a:spLocks noChangeArrowheads="1"/>
            </p:cNvSpPr>
            <p:nvPr/>
          </p:nvSpPr>
          <p:spPr bwMode="auto">
            <a:xfrm rot="-2187209">
              <a:off x="3200995" y="2120976"/>
              <a:ext cx="1307948" cy="27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ru-RU" altLang="ru-RU" sz="900">
                  <a:solidFill>
                    <a:srgbClr val="2C2C2C"/>
                  </a:solidFill>
                  <a:latin typeface="Frutiger 55 Roman"/>
                  <a:cs typeface="Arial" panose="020B0604020202020204" pitchFamily="34" charset="0"/>
                </a:rPr>
                <a:t>К какому приложению вам нужен доступ?</a:t>
              </a:r>
              <a:endParaRPr lang="ru-RU" altLang="ru-RU" sz="900">
                <a:latin typeface="Frutiger 55 Roman"/>
                <a:cs typeface="Arial" panose="020B0604020202020204" pitchFamily="34" charset="0"/>
              </a:endParaRPr>
            </a:p>
          </p:txBody>
        </p:sp>
        <p:sp>
          <p:nvSpPr>
            <p:cNvPr id="46" name="object 73"/>
            <p:cNvSpPr txBox="1"/>
            <p:nvPr/>
          </p:nvSpPr>
          <p:spPr>
            <a:xfrm rot="1748778">
              <a:off x="6558168" y="2066997"/>
              <a:ext cx="1050803" cy="27624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spc="5" dirty="0">
                  <a:solidFill>
                    <a:srgbClr val="2C2C2C"/>
                  </a:solidFill>
                  <a:latin typeface="Frutiger 55 Roman"/>
                  <a:cs typeface="Arial"/>
                </a:rPr>
                <a:t>Какое устройство вы используете?</a:t>
              </a:r>
              <a:endParaRPr sz="900" dirty="0">
                <a:latin typeface="Frutiger 55 Roman"/>
                <a:cs typeface="Arial"/>
              </a:endParaRPr>
            </a:p>
          </p:txBody>
        </p:sp>
        <p:grpSp>
          <p:nvGrpSpPr>
            <p:cNvPr id="47" name="Группа 146"/>
            <p:cNvGrpSpPr>
              <a:grpSpLocks/>
            </p:cNvGrpSpPr>
            <p:nvPr/>
          </p:nvGrpSpPr>
          <p:grpSpPr bwMode="auto">
            <a:xfrm>
              <a:off x="2399401" y="2924063"/>
              <a:ext cx="2095217" cy="1608145"/>
              <a:chOff x="925926" y="2982817"/>
              <a:chExt cx="2734945" cy="1885314"/>
            </a:xfrm>
          </p:grpSpPr>
          <p:sp>
            <p:nvSpPr>
              <p:cNvPr id="73" name="object 19"/>
              <p:cNvSpPr>
                <a:spLocks noChangeArrowheads="1"/>
              </p:cNvSpPr>
              <p:nvPr/>
            </p:nvSpPr>
            <p:spPr bwMode="auto">
              <a:xfrm>
                <a:off x="1424290" y="3179578"/>
                <a:ext cx="1589532" cy="742188"/>
              </a:xfrm>
              <a:prstGeom prst="rect">
                <a:avLst/>
              </a:prstGeom>
              <a:blipFill dpi="0" rotWithShape="1">
                <a:blip r:embed="rId18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4" name="object 20"/>
              <p:cNvSpPr>
                <a:spLocks/>
              </p:cNvSpPr>
              <p:nvPr/>
            </p:nvSpPr>
            <p:spPr bwMode="auto">
              <a:xfrm>
                <a:off x="925926" y="2982817"/>
                <a:ext cx="2734945" cy="1885314"/>
              </a:xfrm>
              <a:custGeom>
                <a:avLst/>
                <a:gdLst>
                  <a:gd name="T0" fmla="*/ 1107493 w 2734945"/>
                  <a:gd name="T1" fmla="*/ 1776979 h 1885314"/>
                  <a:gd name="T2" fmla="*/ 1275349 w 2734945"/>
                  <a:gd name="T3" fmla="*/ 1868131 h 1885314"/>
                  <a:gd name="T4" fmla="*/ 1467555 w 2734945"/>
                  <a:gd name="T5" fmla="*/ 1880263 h 1885314"/>
                  <a:gd name="T6" fmla="*/ 1640451 w 2734945"/>
                  <a:gd name="T7" fmla="*/ 1814911 h 1885314"/>
                  <a:gd name="T8" fmla="*/ 1753258 w 2734945"/>
                  <a:gd name="T9" fmla="*/ 1706739 h 1885314"/>
                  <a:gd name="T10" fmla="*/ 402303 w 2734945"/>
                  <a:gd name="T11" fmla="*/ 1588543 h 1885314"/>
                  <a:gd name="T12" fmla="*/ 544771 w 2734945"/>
                  <a:gd name="T13" fmla="*/ 1708800 h 1885314"/>
                  <a:gd name="T14" fmla="*/ 720682 w 2734945"/>
                  <a:gd name="T15" fmla="*/ 1767471 h 1885314"/>
                  <a:gd name="T16" fmla="*/ 908496 w 2734945"/>
                  <a:gd name="T17" fmla="*/ 1759499 h 1885314"/>
                  <a:gd name="T18" fmla="*/ 1753258 w 2734945"/>
                  <a:gd name="T19" fmla="*/ 1706739 h 1885314"/>
                  <a:gd name="T20" fmla="*/ 2193833 w 2734945"/>
                  <a:gd name="T21" fmla="*/ 1599793 h 1885314"/>
                  <a:gd name="T22" fmla="*/ 2193833 w 2734945"/>
                  <a:gd name="T23" fmla="*/ 1599793 h 1885314"/>
                  <a:gd name="T24" fmla="*/ 1948034 w 2734945"/>
                  <a:gd name="T25" fmla="*/ 1648229 h 1885314"/>
                  <a:gd name="T26" fmla="*/ 2140850 w 2734945"/>
                  <a:gd name="T27" fmla="*/ 1625959 h 1885314"/>
                  <a:gd name="T28" fmla="*/ 614327 w 2734945"/>
                  <a:gd name="T29" fmla="*/ 168947 h 1885314"/>
                  <a:gd name="T30" fmla="*/ 434141 w 2734945"/>
                  <a:gd name="T31" fmla="*/ 233117 h 1885314"/>
                  <a:gd name="T32" fmla="*/ 305792 w 2734945"/>
                  <a:gd name="T33" fmla="*/ 359998 h 1885314"/>
                  <a:gd name="T34" fmla="*/ 246826 w 2734945"/>
                  <a:gd name="T35" fmla="*/ 527889 h 1885314"/>
                  <a:gd name="T36" fmla="*/ 195642 w 2734945"/>
                  <a:gd name="T37" fmla="*/ 635898 h 1885314"/>
                  <a:gd name="T38" fmla="*/ 37696 w 2734945"/>
                  <a:gd name="T39" fmla="*/ 753274 h 1885314"/>
                  <a:gd name="T40" fmla="*/ 4011 w 2734945"/>
                  <a:gd name="T41" fmla="*/ 928318 h 1885314"/>
                  <a:gd name="T42" fmla="*/ 95547 w 2734945"/>
                  <a:gd name="T43" fmla="*/ 1081069 h 1885314"/>
                  <a:gd name="T44" fmla="*/ 68870 w 2734945"/>
                  <a:gd name="T45" fmla="*/ 1225444 h 1885314"/>
                  <a:gd name="T46" fmla="*/ 91736 w 2734945"/>
                  <a:gd name="T47" fmla="*/ 1402394 h 1885314"/>
                  <a:gd name="T48" fmla="*/ 226724 w 2734945"/>
                  <a:gd name="T49" fmla="*/ 1521343 h 1885314"/>
                  <a:gd name="T50" fmla="*/ 2269251 w 2734945"/>
                  <a:gd name="T51" fmla="*/ 1541169 h 1885314"/>
                  <a:gd name="T52" fmla="*/ 2363172 w 2734945"/>
                  <a:gd name="T53" fmla="*/ 1357883 h 1885314"/>
                  <a:gd name="T54" fmla="*/ 2521505 w 2734945"/>
                  <a:gd name="T55" fmla="*/ 1260892 h 1885314"/>
                  <a:gd name="T56" fmla="*/ 2666536 w 2734945"/>
                  <a:gd name="T57" fmla="*/ 1130880 h 1885314"/>
                  <a:gd name="T58" fmla="*/ 2730960 w 2734945"/>
                  <a:gd name="T59" fmla="*/ 965386 h 1885314"/>
                  <a:gd name="T60" fmla="*/ 2714145 w 2734945"/>
                  <a:gd name="T61" fmla="*/ 789860 h 1885314"/>
                  <a:gd name="T62" fmla="*/ 2650390 w 2734945"/>
                  <a:gd name="T63" fmla="*/ 657689 h 1885314"/>
                  <a:gd name="T64" fmla="*/ 2657250 w 2734945"/>
                  <a:gd name="T65" fmla="*/ 446084 h 1885314"/>
                  <a:gd name="T66" fmla="*/ 2553622 w 2734945"/>
                  <a:gd name="T67" fmla="*/ 300272 h 1885314"/>
                  <a:gd name="T68" fmla="*/ 2419954 w 2734945"/>
                  <a:gd name="T69" fmla="*/ 220255 h 1885314"/>
                  <a:gd name="T70" fmla="*/ 755582 w 2734945"/>
                  <a:gd name="T71" fmla="*/ 173075 h 1885314"/>
                  <a:gd name="T72" fmla="*/ 1155930 w 2734945"/>
                  <a:gd name="T73" fmla="*/ 53173 h 1885314"/>
                  <a:gd name="T74" fmla="*/ 981979 w 2734945"/>
                  <a:gd name="T75" fmla="*/ 116082 h 1885314"/>
                  <a:gd name="T76" fmla="*/ 2419954 w 2734945"/>
                  <a:gd name="T77" fmla="*/ 220255 h 1885314"/>
                  <a:gd name="T78" fmla="*/ 1421907 w 2734945"/>
                  <a:gd name="T79" fmla="*/ 143039 h 1885314"/>
                  <a:gd name="T80" fmla="*/ 1250850 w 2734945"/>
                  <a:gd name="T81" fmla="*/ 57953 h 1885314"/>
                  <a:gd name="T82" fmla="*/ 1559342 w 2734945"/>
                  <a:gd name="T83" fmla="*/ 20763 h 1885314"/>
                  <a:gd name="T84" fmla="*/ 1421907 w 2734945"/>
                  <a:gd name="T85" fmla="*/ 143039 h 1885314"/>
                  <a:gd name="T86" fmla="*/ 1888251 w 2734945"/>
                  <a:gd name="T87" fmla="*/ 101510 h 1885314"/>
                  <a:gd name="T88" fmla="*/ 1698117 w 2734945"/>
                  <a:gd name="T89" fmla="*/ 860 h 1885314"/>
                  <a:gd name="T90" fmla="*/ 2050734 w 2734945"/>
                  <a:gd name="T91" fmla="*/ 7823 h 1885314"/>
                  <a:gd name="T92" fmla="*/ 1888251 w 2734945"/>
                  <a:gd name="T93" fmla="*/ 101510 h 1885314"/>
                  <a:gd name="T94" fmla="*/ 2236893 w 2734945"/>
                  <a:gd name="T95" fmla="*/ 20498 h 18853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734945" h="1885314">
                    <a:moveTo>
                      <a:pt x="1753258" y="1706739"/>
                    </a:moveTo>
                    <a:lnTo>
                      <a:pt x="1044209" y="1706739"/>
                    </a:lnTo>
                    <a:lnTo>
                      <a:pt x="1073810" y="1743689"/>
                    </a:lnTo>
                    <a:lnTo>
                      <a:pt x="1107493" y="1776979"/>
                    </a:lnTo>
                    <a:lnTo>
                      <a:pt x="1144872" y="1806337"/>
                    </a:lnTo>
                    <a:lnTo>
                      <a:pt x="1185565" y="1831496"/>
                    </a:lnTo>
                    <a:lnTo>
                      <a:pt x="1229185" y="1852183"/>
                    </a:lnTo>
                    <a:lnTo>
                      <a:pt x="1275349" y="1868131"/>
                    </a:lnTo>
                    <a:lnTo>
                      <a:pt x="1323811" y="1879133"/>
                    </a:lnTo>
                    <a:lnTo>
                      <a:pt x="1372266" y="1884688"/>
                    </a:lnTo>
                    <a:lnTo>
                      <a:pt x="1420314" y="1884997"/>
                    </a:lnTo>
                    <a:lnTo>
                      <a:pt x="1467555" y="1880263"/>
                    </a:lnTo>
                    <a:lnTo>
                      <a:pt x="1513589" y="1870685"/>
                    </a:lnTo>
                    <a:lnTo>
                      <a:pt x="1558017" y="1856467"/>
                    </a:lnTo>
                    <a:lnTo>
                      <a:pt x="1600437" y="1837808"/>
                    </a:lnTo>
                    <a:lnTo>
                      <a:pt x="1640451" y="1814911"/>
                    </a:lnTo>
                    <a:lnTo>
                      <a:pt x="1677659" y="1787976"/>
                    </a:lnTo>
                    <a:lnTo>
                      <a:pt x="1711661" y="1757206"/>
                    </a:lnTo>
                    <a:lnTo>
                      <a:pt x="1742056" y="1722801"/>
                    </a:lnTo>
                    <a:lnTo>
                      <a:pt x="1753258" y="1706739"/>
                    </a:lnTo>
                    <a:close/>
                  </a:path>
                  <a:path w="2734945" h="1885314">
                    <a:moveTo>
                      <a:pt x="2269251" y="1541169"/>
                    </a:moveTo>
                    <a:lnTo>
                      <a:pt x="369280" y="1541169"/>
                    </a:lnTo>
                    <a:lnTo>
                      <a:pt x="370969" y="1543951"/>
                    </a:lnTo>
                    <a:lnTo>
                      <a:pt x="402303" y="1588543"/>
                    </a:lnTo>
                    <a:lnTo>
                      <a:pt x="433607" y="1624104"/>
                    </a:lnTo>
                    <a:lnTo>
                      <a:pt x="468011" y="1656053"/>
                    </a:lnTo>
                    <a:lnTo>
                      <a:pt x="505177" y="1684312"/>
                    </a:lnTo>
                    <a:lnTo>
                      <a:pt x="544771" y="1708800"/>
                    </a:lnTo>
                    <a:lnTo>
                      <a:pt x="586455" y="1729439"/>
                    </a:lnTo>
                    <a:lnTo>
                      <a:pt x="629892" y="1746150"/>
                    </a:lnTo>
                    <a:lnTo>
                      <a:pt x="674747" y="1758854"/>
                    </a:lnTo>
                    <a:lnTo>
                      <a:pt x="720682" y="1767471"/>
                    </a:lnTo>
                    <a:lnTo>
                      <a:pt x="767361" y="1771924"/>
                    </a:lnTo>
                    <a:lnTo>
                      <a:pt x="814447" y="1772132"/>
                    </a:lnTo>
                    <a:lnTo>
                      <a:pt x="861604" y="1768016"/>
                    </a:lnTo>
                    <a:lnTo>
                      <a:pt x="908496" y="1759499"/>
                    </a:lnTo>
                    <a:lnTo>
                      <a:pt x="954785" y="1746499"/>
                    </a:lnTo>
                    <a:lnTo>
                      <a:pt x="1000135" y="1728939"/>
                    </a:lnTo>
                    <a:lnTo>
                      <a:pt x="1044209" y="1706739"/>
                    </a:lnTo>
                    <a:lnTo>
                      <a:pt x="1753258" y="1706739"/>
                    </a:lnTo>
                    <a:lnTo>
                      <a:pt x="1768445" y="1684963"/>
                    </a:lnTo>
                    <a:lnTo>
                      <a:pt x="1790429" y="1643893"/>
                    </a:lnTo>
                    <a:lnTo>
                      <a:pt x="1807606" y="1599793"/>
                    </a:lnTo>
                    <a:lnTo>
                      <a:pt x="2193833" y="1599793"/>
                    </a:lnTo>
                    <a:lnTo>
                      <a:pt x="2222358" y="1582019"/>
                    </a:lnTo>
                    <a:lnTo>
                      <a:pt x="2257726" y="1553265"/>
                    </a:lnTo>
                    <a:lnTo>
                      <a:pt x="2269251" y="1541169"/>
                    </a:lnTo>
                    <a:close/>
                  </a:path>
                  <a:path w="2734945" h="1885314">
                    <a:moveTo>
                      <a:pt x="2193833" y="1599793"/>
                    </a:moveTo>
                    <a:lnTo>
                      <a:pt x="1807606" y="1599793"/>
                    </a:lnTo>
                    <a:lnTo>
                      <a:pt x="1852018" y="1622007"/>
                    </a:lnTo>
                    <a:lnTo>
                      <a:pt x="1899062" y="1638215"/>
                    </a:lnTo>
                    <a:lnTo>
                      <a:pt x="1948034" y="1648229"/>
                    </a:lnTo>
                    <a:lnTo>
                      <a:pt x="1998233" y="1651863"/>
                    </a:lnTo>
                    <a:lnTo>
                      <a:pt x="2047902" y="1649103"/>
                    </a:lnTo>
                    <a:lnTo>
                      <a:pt x="2095587" y="1640333"/>
                    </a:lnTo>
                    <a:lnTo>
                      <a:pt x="2140850" y="1625959"/>
                    </a:lnTo>
                    <a:lnTo>
                      <a:pt x="2183253" y="1606385"/>
                    </a:lnTo>
                    <a:lnTo>
                      <a:pt x="2193833" y="1599793"/>
                    </a:lnTo>
                    <a:close/>
                  </a:path>
                  <a:path w="2734945" h="1885314">
                    <a:moveTo>
                      <a:pt x="661720" y="165410"/>
                    </a:moveTo>
                    <a:lnTo>
                      <a:pt x="614327" y="168947"/>
                    </a:lnTo>
                    <a:lnTo>
                      <a:pt x="565380" y="177924"/>
                    </a:lnTo>
                    <a:lnTo>
                      <a:pt x="518851" y="191837"/>
                    </a:lnTo>
                    <a:lnTo>
                      <a:pt x="475014" y="210348"/>
                    </a:lnTo>
                    <a:lnTo>
                      <a:pt x="434141" y="233117"/>
                    </a:lnTo>
                    <a:lnTo>
                      <a:pt x="396509" y="259806"/>
                    </a:lnTo>
                    <a:lnTo>
                      <a:pt x="362390" y="290075"/>
                    </a:lnTo>
                    <a:lnTo>
                      <a:pt x="332060" y="323586"/>
                    </a:lnTo>
                    <a:lnTo>
                      <a:pt x="305792" y="359998"/>
                    </a:lnTo>
                    <a:lnTo>
                      <a:pt x="283860" y="398974"/>
                    </a:lnTo>
                    <a:lnTo>
                      <a:pt x="266539" y="440174"/>
                    </a:lnTo>
                    <a:lnTo>
                      <a:pt x="254103" y="483258"/>
                    </a:lnTo>
                    <a:lnTo>
                      <a:pt x="246826" y="527889"/>
                    </a:lnTo>
                    <a:lnTo>
                      <a:pt x="244982" y="573727"/>
                    </a:lnTo>
                    <a:lnTo>
                      <a:pt x="248846" y="620432"/>
                    </a:lnTo>
                    <a:lnTo>
                      <a:pt x="246547" y="626274"/>
                    </a:lnTo>
                    <a:lnTo>
                      <a:pt x="195642" y="635898"/>
                    </a:lnTo>
                    <a:lnTo>
                      <a:pt x="148158" y="654098"/>
                    </a:lnTo>
                    <a:lnTo>
                      <a:pt x="105242" y="680187"/>
                    </a:lnTo>
                    <a:lnTo>
                      <a:pt x="68040" y="713475"/>
                    </a:lnTo>
                    <a:lnTo>
                      <a:pt x="37696" y="753274"/>
                    </a:lnTo>
                    <a:lnTo>
                      <a:pt x="16565" y="795609"/>
                    </a:lnTo>
                    <a:lnTo>
                      <a:pt x="4092" y="839565"/>
                    </a:lnTo>
                    <a:lnTo>
                      <a:pt x="0" y="884136"/>
                    </a:lnTo>
                    <a:lnTo>
                      <a:pt x="4011" y="928318"/>
                    </a:lnTo>
                    <a:lnTo>
                      <a:pt x="15848" y="971107"/>
                    </a:lnTo>
                    <a:lnTo>
                      <a:pt x="35235" y="1011498"/>
                    </a:lnTo>
                    <a:lnTo>
                      <a:pt x="61894" y="1048487"/>
                    </a:lnTo>
                    <a:lnTo>
                      <a:pt x="95547" y="1081069"/>
                    </a:lnTo>
                    <a:lnTo>
                      <a:pt x="135918" y="1108239"/>
                    </a:lnTo>
                    <a:lnTo>
                      <a:pt x="106176" y="1143783"/>
                    </a:lnTo>
                    <a:lnTo>
                      <a:pt x="83713" y="1183172"/>
                    </a:lnTo>
                    <a:lnTo>
                      <a:pt x="68870" y="1225444"/>
                    </a:lnTo>
                    <a:lnTo>
                      <a:pt x="61986" y="1269634"/>
                    </a:lnTo>
                    <a:lnTo>
                      <a:pt x="63401" y="1314779"/>
                    </a:lnTo>
                    <a:lnTo>
                      <a:pt x="73586" y="1360399"/>
                    </a:lnTo>
                    <a:lnTo>
                      <a:pt x="91736" y="1402394"/>
                    </a:lnTo>
                    <a:lnTo>
                      <a:pt x="116990" y="1440125"/>
                    </a:lnTo>
                    <a:lnTo>
                      <a:pt x="148481" y="1472954"/>
                    </a:lnTo>
                    <a:lnTo>
                      <a:pt x="185347" y="1500239"/>
                    </a:lnTo>
                    <a:lnTo>
                      <a:pt x="226724" y="1521343"/>
                    </a:lnTo>
                    <a:lnTo>
                      <a:pt x="271747" y="1535626"/>
                    </a:lnTo>
                    <a:lnTo>
                      <a:pt x="319554" y="1542448"/>
                    </a:lnTo>
                    <a:lnTo>
                      <a:pt x="369280" y="1541169"/>
                    </a:lnTo>
                    <a:lnTo>
                      <a:pt x="2269251" y="1541169"/>
                    </a:lnTo>
                    <a:lnTo>
                      <a:pt x="2315498" y="1484217"/>
                    </a:lnTo>
                    <a:lnTo>
                      <a:pt x="2337025" y="1444735"/>
                    </a:lnTo>
                    <a:lnTo>
                      <a:pt x="2353063" y="1402488"/>
                    </a:lnTo>
                    <a:lnTo>
                      <a:pt x="2363172" y="1357883"/>
                    </a:lnTo>
                    <a:lnTo>
                      <a:pt x="2366914" y="1311325"/>
                    </a:lnTo>
                    <a:lnTo>
                      <a:pt x="2420746" y="1300743"/>
                    </a:lnTo>
                    <a:lnTo>
                      <a:pt x="2472483" y="1283850"/>
                    </a:lnTo>
                    <a:lnTo>
                      <a:pt x="2521505" y="1260892"/>
                    </a:lnTo>
                    <a:lnTo>
                      <a:pt x="2567193" y="1232115"/>
                    </a:lnTo>
                    <a:lnTo>
                      <a:pt x="2605048" y="1201396"/>
                    </a:lnTo>
                    <a:lnTo>
                      <a:pt x="2638182" y="1167510"/>
                    </a:lnTo>
                    <a:lnTo>
                      <a:pt x="2666536" y="1130880"/>
                    </a:lnTo>
                    <a:lnTo>
                      <a:pt x="2690050" y="1091929"/>
                    </a:lnTo>
                    <a:lnTo>
                      <a:pt x="2708665" y="1051081"/>
                    </a:lnTo>
                    <a:lnTo>
                      <a:pt x="2722321" y="1008759"/>
                    </a:lnTo>
                    <a:lnTo>
                      <a:pt x="2730960" y="965386"/>
                    </a:lnTo>
                    <a:lnTo>
                      <a:pt x="2734521" y="921387"/>
                    </a:lnTo>
                    <a:lnTo>
                      <a:pt x="2732945" y="877184"/>
                    </a:lnTo>
                    <a:lnTo>
                      <a:pt x="2726173" y="833200"/>
                    </a:lnTo>
                    <a:lnTo>
                      <a:pt x="2714145" y="789860"/>
                    </a:lnTo>
                    <a:lnTo>
                      <a:pt x="2696802" y="747586"/>
                    </a:lnTo>
                    <a:lnTo>
                      <a:pt x="2674084" y="706801"/>
                    </a:lnTo>
                    <a:lnTo>
                      <a:pt x="2645933" y="667930"/>
                    </a:lnTo>
                    <a:lnTo>
                      <a:pt x="2650390" y="657689"/>
                    </a:lnTo>
                    <a:lnTo>
                      <a:pt x="2670985" y="580110"/>
                    </a:lnTo>
                    <a:lnTo>
                      <a:pt x="2673231" y="534289"/>
                    </a:lnTo>
                    <a:lnTo>
                      <a:pt x="2668531" y="489413"/>
                    </a:lnTo>
                    <a:lnTo>
                      <a:pt x="2657250" y="446084"/>
                    </a:lnTo>
                    <a:lnTo>
                      <a:pt x="2639753" y="404904"/>
                    </a:lnTo>
                    <a:lnTo>
                      <a:pt x="2616406" y="366474"/>
                    </a:lnTo>
                    <a:lnTo>
                      <a:pt x="2587574" y="331396"/>
                    </a:lnTo>
                    <a:lnTo>
                      <a:pt x="2553622" y="300272"/>
                    </a:lnTo>
                    <a:lnTo>
                      <a:pt x="2514915" y="273703"/>
                    </a:lnTo>
                    <a:lnTo>
                      <a:pt x="2471819" y="252291"/>
                    </a:lnTo>
                    <a:lnTo>
                      <a:pt x="2424699" y="236638"/>
                    </a:lnTo>
                    <a:lnTo>
                      <a:pt x="2419954" y="220255"/>
                    </a:lnTo>
                    <a:lnTo>
                      <a:pt x="887618" y="220255"/>
                    </a:lnTo>
                    <a:lnTo>
                      <a:pt x="845347" y="199874"/>
                    </a:lnTo>
                    <a:lnTo>
                      <a:pt x="801192" y="184121"/>
                    </a:lnTo>
                    <a:lnTo>
                      <a:pt x="755582" y="173075"/>
                    </a:lnTo>
                    <a:lnTo>
                      <a:pt x="708949" y="166812"/>
                    </a:lnTo>
                    <a:lnTo>
                      <a:pt x="661720" y="165410"/>
                    </a:lnTo>
                    <a:close/>
                  </a:path>
                  <a:path w="2734945" h="1885314">
                    <a:moveTo>
                      <a:pt x="1203315" y="52374"/>
                    </a:moveTo>
                    <a:lnTo>
                      <a:pt x="1155930" y="53173"/>
                    </a:lnTo>
                    <a:lnTo>
                      <a:pt x="1109400" y="60148"/>
                    </a:lnTo>
                    <a:lnTo>
                      <a:pt x="1064428" y="73093"/>
                    </a:lnTo>
                    <a:lnTo>
                      <a:pt x="1021719" y="91806"/>
                    </a:lnTo>
                    <a:lnTo>
                      <a:pt x="981979" y="116082"/>
                    </a:lnTo>
                    <a:lnTo>
                      <a:pt x="945913" y="145719"/>
                    </a:lnTo>
                    <a:lnTo>
                      <a:pt x="914224" y="180511"/>
                    </a:lnTo>
                    <a:lnTo>
                      <a:pt x="887618" y="220255"/>
                    </a:lnTo>
                    <a:lnTo>
                      <a:pt x="2419954" y="220255"/>
                    </a:lnTo>
                    <a:lnTo>
                      <a:pt x="2410793" y="188624"/>
                    </a:lnTo>
                    <a:lnTo>
                      <a:pt x="2388504" y="143896"/>
                    </a:lnTo>
                    <a:lnTo>
                      <a:pt x="2387867" y="143039"/>
                    </a:lnTo>
                    <a:lnTo>
                      <a:pt x="1421907" y="143039"/>
                    </a:lnTo>
                    <a:lnTo>
                      <a:pt x="1403913" y="127569"/>
                    </a:lnTo>
                    <a:lnTo>
                      <a:pt x="1364686" y="100534"/>
                    </a:lnTo>
                    <a:lnTo>
                      <a:pt x="1297829" y="70116"/>
                    </a:lnTo>
                    <a:lnTo>
                      <a:pt x="1250850" y="57953"/>
                    </a:lnTo>
                    <a:lnTo>
                      <a:pt x="1203315" y="52374"/>
                    </a:lnTo>
                    <a:close/>
                  </a:path>
                  <a:path w="2734945" h="1885314">
                    <a:moveTo>
                      <a:pt x="1650545" y="0"/>
                    </a:moveTo>
                    <a:lnTo>
                      <a:pt x="1603939" y="6743"/>
                    </a:lnTo>
                    <a:lnTo>
                      <a:pt x="1559342" y="20763"/>
                    </a:lnTo>
                    <a:lnTo>
                      <a:pt x="1517797" y="41731"/>
                    </a:lnTo>
                    <a:lnTo>
                      <a:pt x="1480347" y="69318"/>
                    </a:lnTo>
                    <a:lnTo>
                      <a:pt x="1448036" y="103197"/>
                    </a:lnTo>
                    <a:lnTo>
                      <a:pt x="1421907" y="143039"/>
                    </a:lnTo>
                    <a:lnTo>
                      <a:pt x="2387867" y="143039"/>
                    </a:lnTo>
                    <a:lnTo>
                      <a:pt x="2358405" y="103407"/>
                    </a:lnTo>
                    <a:lnTo>
                      <a:pt x="2356398" y="101510"/>
                    </a:lnTo>
                    <a:lnTo>
                      <a:pt x="1888251" y="101510"/>
                    </a:lnTo>
                    <a:lnTo>
                      <a:pt x="1867762" y="79035"/>
                    </a:lnTo>
                    <a:lnTo>
                      <a:pt x="1819403" y="41467"/>
                    </a:lnTo>
                    <a:lnTo>
                      <a:pt x="1745611" y="9653"/>
                    </a:lnTo>
                    <a:lnTo>
                      <a:pt x="1698117" y="860"/>
                    </a:lnTo>
                    <a:lnTo>
                      <a:pt x="1650545" y="0"/>
                    </a:lnTo>
                    <a:close/>
                  </a:path>
                  <a:path w="2734945" h="1885314">
                    <a:moveTo>
                      <a:pt x="2144411" y="588"/>
                    </a:moveTo>
                    <a:lnTo>
                      <a:pt x="2097277" y="847"/>
                    </a:lnTo>
                    <a:lnTo>
                      <a:pt x="2050734" y="7823"/>
                    </a:lnTo>
                    <a:lnTo>
                      <a:pt x="2005670" y="21446"/>
                    </a:lnTo>
                    <a:lnTo>
                      <a:pt x="1962976" y="41648"/>
                    </a:lnTo>
                    <a:lnTo>
                      <a:pt x="1923540" y="68359"/>
                    </a:lnTo>
                    <a:lnTo>
                      <a:pt x="1888251" y="101510"/>
                    </a:lnTo>
                    <a:lnTo>
                      <a:pt x="2356398" y="101510"/>
                    </a:lnTo>
                    <a:lnTo>
                      <a:pt x="2321067" y="68109"/>
                    </a:lnTo>
                    <a:lnTo>
                      <a:pt x="2280463" y="40807"/>
                    </a:lnTo>
                    <a:lnTo>
                      <a:pt x="2236893" y="20498"/>
                    </a:lnTo>
                    <a:lnTo>
                      <a:pt x="2191246" y="7115"/>
                    </a:lnTo>
                    <a:lnTo>
                      <a:pt x="2144411" y="58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75" name="object 21"/>
              <p:cNvSpPr>
                <a:spLocks/>
              </p:cNvSpPr>
              <p:nvPr/>
            </p:nvSpPr>
            <p:spPr bwMode="auto">
              <a:xfrm>
                <a:off x="925926" y="2982817"/>
                <a:ext cx="2734945" cy="1885314"/>
              </a:xfrm>
              <a:custGeom>
                <a:avLst/>
                <a:gdLst>
                  <a:gd name="T0" fmla="*/ 246826 w 2734945"/>
                  <a:gd name="T1" fmla="*/ 527889 h 1885314"/>
                  <a:gd name="T2" fmla="*/ 283860 w 2734945"/>
                  <a:gd name="T3" fmla="*/ 398974 h 1885314"/>
                  <a:gd name="T4" fmla="*/ 362390 w 2734945"/>
                  <a:gd name="T5" fmla="*/ 290075 h 1885314"/>
                  <a:gd name="T6" fmla="*/ 475014 w 2734945"/>
                  <a:gd name="T7" fmla="*/ 210348 h 1885314"/>
                  <a:gd name="T8" fmla="*/ 614327 w 2734945"/>
                  <a:gd name="T9" fmla="*/ 168947 h 1885314"/>
                  <a:gd name="T10" fmla="*/ 755582 w 2734945"/>
                  <a:gd name="T11" fmla="*/ 173075 h 1885314"/>
                  <a:gd name="T12" fmla="*/ 887618 w 2734945"/>
                  <a:gd name="T13" fmla="*/ 220255 h 1885314"/>
                  <a:gd name="T14" fmla="*/ 981979 w 2734945"/>
                  <a:gd name="T15" fmla="*/ 116082 h 1885314"/>
                  <a:gd name="T16" fmla="*/ 1109400 w 2734945"/>
                  <a:gd name="T17" fmla="*/ 60148 h 1885314"/>
                  <a:gd name="T18" fmla="*/ 1250850 w 2734945"/>
                  <a:gd name="T19" fmla="*/ 57953 h 1885314"/>
                  <a:gd name="T20" fmla="*/ 1384823 w 2734945"/>
                  <a:gd name="T21" fmla="*/ 113385 h 1885314"/>
                  <a:gd name="T22" fmla="*/ 1480347 w 2734945"/>
                  <a:gd name="T23" fmla="*/ 69318 h 1885314"/>
                  <a:gd name="T24" fmla="*/ 1603939 w 2734945"/>
                  <a:gd name="T25" fmla="*/ 6743 h 1885314"/>
                  <a:gd name="T26" fmla="*/ 1745611 w 2734945"/>
                  <a:gd name="T27" fmla="*/ 9653 h 1885314"/>
                  <a:gd name="T28" fmla="*/ 1888251 w 2734945"/>
                  <a:gd name="T29" fmla="*/ 101510 h 1885314"/>
                  <a:gd name="T30" fmla="*/ 2005670 w 2734945"/>
                  <a:gd name="T31" fmla="*/ 21446 h 1885314"/>
                  <a:gd name="T32" fmla="*/ 2144411 w 2734945"/>
                  <a:gd name="T33" fmla="*/ 588 h 1885314"/>
                  <a:gd name="T34" fmla="*/ 2280463 w 2734945"/>
                  <a:gd name="T35" fmla="*/ 40807 h 1885314"/>
                  <a:gd name="T36" fmla="*/ 2388504 w 2734945"/>
                  <a:gd name="T37" fmla="*/ 143896 h 1885314"/>
                  <a:gd name="T38" fmla="*/ 2471819 w 2734945"/>
                  <a:gd name="T39" fmla="*/ 252291 h 1885314"/>
                  <a:gd name="T40" fmla="*/ 2587574 w 2734945"/>
                  <a:gd name="T41" fmla="*/ 331396 h 1885314"/>
                  <a:gd name="T42" fmla="*/ 2657250 w 2734945"/>
                  <a:gd name="T43" fmla="*/ 446084 h 1885314"/>
                  <a:gd name="T44" fmla="*/ 2670985 w 2734945"/>
                  <a:gd name="T45" fmla="*/ 580110 h 1885314"/>
                  <a:gd name="T46" fmla="*/ 2674084 w 2734945"/>
                  <a:gd name="T47" fmla="*/ 706801 h 1885314"/>
                  <a:gd name="T48" fmla="*/ 2726173 w 2734945"/>
                  <a:gd name="T49" fmla="*/ 833200 h 1885314"/>
                  <a:gd name="T50" fmla="*/ 2730960 w 2734945"/>
                  <a:gd name="T51" fmla="*/ 965386 h 1885314"/>
                  <a:gd name="T52" fmla="*/ 2690050 w 2734945"/>
                  <a:gd name="T53" fmla="*/ 1091929 h 1885314"/>
                  <a:gd name="T54" fmla="*/ 2605048 w 2734945"/>
                  <a:gd name="T55" fmla="*/ 1201396 h 1885314"/>
                  <a:gd name="T56" fmla="*/ 2472483 w 2734945"/>
                  <a:gd name="T57" fmla="*/ 1283850 h 1885314"/>
                  <a:gd name="T58" fmla="*/ 2363172 w 2734945"/>
                  <a:gd name="T59" fmla="*/ 1357883 h 1885314"/>
                  <a:gd name="T60" fmla="*/ 2315498 w 2734945"/>
                  <a:gd name="T61" fmla="*/ 1484217 h 1885314"/>
                  <a:gd name="T62" fmla="*/ 2222358 w 2734945"/>
                  <a:gd name="T63" fmla="*/ 1582019 h 1885314"/>
                  <a:gd name="T64" fmla="*/ 2095587 w 2734945"/>
                  <a:gd name="T65" fmla="*/ 1640333 h 1885314"/>
                  <a:gd name="T66" fmla="*/ 1948034 w 2734945"/>
                  <a:gd name="T67" fmla="*/ 1648229 h 1885314"/>
                  <a:gd name="T68" fmla="*/ 1807606 w 2734945"/>
                  <a:gd name="T69" fmla="*/ 1599793 h 1885314"/>
                  <a:gd name="T70" fmla="*/ 1742056 w 2734945"/>
                  <a:gd name="T71" fmla="*/ 1722801 h 1885314"/>
                  <a:gd name="T72" fmla="*/ 1640451 w 2734945"/>
                  <a:gd name="T73" fmla="*/ 1814911 h 1885314"/>
                  <a:gd name="T74" fmla="*/ 1513589 w 2734945"/>
                  <a:gd name="T75" fmla="*/ 1870685 h 1885314"/>
                  <a:gd name="T76" fmla="*/ 1372266 w 2734945"/>
                  <a:gd name="T77" fmla="*/ 1884688 h 1885314"/>
                  <a:gd name="T78" fmla="*/ 1229185 w 2734945"/>
                  <a:gd name="T79" fmla="*/ 1852183 h 1885314"/>
                  <a:gd name="T80" fmla="*/ 1107493 w 2734945"/>
                  <a:gd name="T81" fmla="*/ 1776979 h 1885314"/>
                  <a:gd name="T82" fmla="*/ 1000135 w 2734945"/>
                  <a:gd name="T83" fmla="*/ 1728939 h 1885314"/>
                  <a:gd name="T84" fmla="*/ 861604 w 2734945"/>
                  <a:gd name="T85" fmla="*/ 1768016 h 1885314"/>
                  <a:gd name="T86" fmla="*/ 720682 w 2734945"/>
                  <a:gd name="T87" fmla="*/ 1767471 h 1885314"/>
                  <a:gd name="T88" fmla="*/ 586455 w 2734945"/>
                  <a:gd name="T89" fmla="*/ 1729439 h 1885314"/>
                  <a:gd name="T90" fmla="*/ 468011 w 2734945"/>
                  <a:gd name="T91" fmla="*/ 1656053 h 1885314"/>
                  <a:gd name="T92" fmla="*/ 374436 w 2734945"/>
                  <a:gd name="T93" fmla="*/ 1549450 h 1885314"/>
                  <a:gd name="T94" fmla="*/ 271747 w 2734945"/>
                  <a:gd name="T95" fmla="*/ 1535626 h 1885314"/>
                  <a:gd name="T96" fmla="*/ 148481 w 2734945"/>
                  <a:gd name="T97" fmla="*/ 1472954 h 1885314"/>
                  <a:gd name="T98" fmla="*/ 73586 w 2734945"/>
                  <a:gd name="T99" fmla="*/ 1360399 h 1885314"/>
                  <a:gd name="T100" fmla="*/ 68870 w 2734945"/>
                  <a:gd name="T101" fmla="*/ 1225444 h 1885314"/>
                  <a:gd name="T102" fmla="*/ 135918 w 2734945"/>
                  <a:gd name="T103" fmla="*/ 1108239 h 1885314"/>
                  <a:gd name="T104" fmla="*/ 35235 w 2734945"/>
                  <a:gd name="T105" fmla="*/ 1011498 h 1885314"/>
                  <a:gd name="T106" fmla="*/ 0 w 2734945"/>
                  <a:gd name="T107" fmla="*/ 884136 h 1885314"/>
                  <a:gd name="T108" fmla="*/ 37696 w 2734945"/>
                  <a:gd name="T109" fmla="*/ 753274 h 1885314"/>
                  <a:gd name="T110" fmla="*/ 148158 w 2734945"/>
                  <a:gd name="T111" fmla="*/ 654098 h 1885314"/>
                  <a:gd name="T112" fmla="*/ 248846 w 2734945"/>
                  <a:gd name="T113" fmla="*/ 620432 h 18853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734945" h="1885314">
                    <a:moveTo>
                      <a:pt x="248846" y="620432"/>
                    </a:moveTo>
                    <a:lnTo>
                      <a:pt x="244982" y="573727"/>
                    </a:lnTo>
                    <a:lnTo>
                      <a:pt x="246826" y="527889"/>
                    </a:lnTo>
                    <a:lnTo>
                      <a:pt x="254103" y="483258"/>
                    </a:lnTo>
                    <a:lnTo>
                      <a:pt x="266539" y="440174"/>
                    </a:lnTo>
                    <a:lnTo>
                      <a:pt x="283860" y="398974"/>
                    </a:lnTo>
                    <a:lnTo>
                      <a:pt x="305792" y="359998"/>
                    </a:lnTo>
                    <a:lnTo>
                      <a:pt x="332060" y="323586"/>
                    </a:lnTo>
                    <a:lnTo>
                      <a:pt x="362390" y="290075"/>
                    </a:lnTo>
                    <a:lnTo>
                      <a:pt x="396509" y="259806"/>
                    </a:lnTo>
                    <a:lnTo>
                      <a:pt x="434141" y="233117"/>
                    </a:lnTo>
                    <a:lnTo>
                      <a:pt x="475014" y="210348"/>
                    </a:lnTo>
                    <a:lnTo>
                      <a:pt x="518851" y="191837"/>
                    </a:lnTo>
                    <a:lnTo>
                      <a:pt x="565380" y="177924"/>
                    </a:lnTo>
                    <a:lnTo>
                      <a:pt x="614327" y="168947"/>
                    </a:lnTo>
                    <a:lnTo>
                      <a:pt x="661720" y="165410"/>
                    </a:lnTo>
                    <a:lnTo>
                      <a:pt x="708949" y="166812"/>
                    </a:lnTo>
                    <a:lnTo>
                      <a:pt x="755582" y="173075"/>
                    </a:lnTo>
                    <a:lnTo>
                      <a:pt x="801192" y="184121"/>
                    </a:lnTo>
                    <a:lnTo>
                      <a:pt x="845347" y="199874"/>
                    </a:lnTo>
                    <a:lnTo>
                      <a:pt x="887618" y="220255"/>
                    </a:lnTo>
                    <a:lnTo>
                      <a:pt x="914224" y="180511"/>
                    </a:lnTo>
                    <a:lnTo>
                      <a:pt x="945913" y="145719"/>
                    </a:lnTo>
                    <a:lnTo>
                      <a:pt x="981979" y="116082"/>
                    </a:lnTo>
                    <a:lnTo>
                      <a:pt x="1021719" y="91806"/>
                    </a:lnTo>
                    <a:lnTo>
                      <a:pt x="1064428" y="73093"/>
                    </a:lnTo>
                    <a:lnTo>
                      <a:pt x="1109400" y="60148"/>
                    </a:lnTo>
                    <a:lnTo>
                      <a:pt x="1155930" y="53173"/>
                    </a:lnTo>
                    <a:lnTo>
                      <a:pt x="1203315" y="52374"/>
                    </a:lnTo>
                    <a:lnTo>
                      <a:pt x="1250850" y="57953"/>
                    </a:lnTo>
                    <a:lnTo>
                      <a:pt x="1297829" y="70116"/>
                    </a:lnTo>
                    <a:lnTo>
                      <a:pt x="1343548" y="89064"/>
                    </a:lnTo>
                    <a:lnTo>
                      <a:pt x="1384823" y="113385"/>
                    </a:lnTo>
                    <a:lnTo>
                      <a:pt x="1421907" y="143039"/>
                    </a:lnTo>
                    <a:lnTo>
                      <a:pt x="1448036" y="103197"/>
                    </a:lnTo>
                    <a:lnTo>
                      <a:pt x="1480347" y="69318"/>
                    </a:lnTo>
                    <a:lnTo>
                      <a:pt x="1517797" y="41731"/>
                    </a:lnTo>
                    <a:lnTo>
                      <a:pt x="1559342" y="20763"/>
                    </a:lnTo>
                    <a:lnTo>
                      <a:pt x="1603939" y="6743"/>
                    </a:lnTo>
                    <a:lnTo>
                      <a:pt x="1650545" y="0"/>
                    </a:lnTo>
                    <a:lnTo>
                      <a:pt x="1698117" y="860"/>
                    </a:lnTo>
                    <a:lnTo>
                      <a:pt x="1745611" y="9653"/>
                    </a:lnTo>
                    <a:lnTo>
                      <a:pt x="1791985" y="26707"/>
                    </a:lnTo>
                    <a:lnTo>
                      <a:pt x="1844738" y="58965"/>
                    </a:lnTo>
                    <a:lnTo>
                      <a:pt x="1888251" y="101510"/>
                    </a:lnTo>
                    <a:lnTo>
                      <a:pt x="1923540" y="68359"/>
                    </a:lnTo>
                    <a:lnTo>
                      <a:pt x="1962976" y="41648"/>
                    </a:lnTo>
                    <a:lnTo>
                      <a:pt x="2005670" y="21446"/>
                    </a:lnTo>
                    <a:lnTo>
                      <a:pt x="2050734" y="7823"/>
                    </a:lnTo>
                    <a:lnTo>
                      <a:pt x="2097277" y="847"/>
                    </a:lnTo>
                    <a:lnTo>
                      <a:pt x="2144411" y="588"/>
                    </a:lnTo>
                    <a:lnTo>
                      <a:pt x="2191246" y="7115"/>
                    </a:lnTo>
                    <a:lnTo>
                      <a:pt x="2236893" y="20498"/>
                    </a:lnTo>
                    <a:lnTo>
                      <a:pt x="2280463" y="40807"/>
                    </a:lnTo>
                    <a:lnTo>
                      <a:pt x="2321067" y="68109"/>
                    </a:lnTo>
                    <a:lnTo>
                      <a:pt x="2358405" y="103407"/>
                    </a:lnTo>
                    <a:lnTo>
                      <a:pt x="2388504" y="143896"/>
                    </a:lnTo>
                    <a:lnTo>
                      <a:pt x="2410793" y="188624"/>
                    </a:lnTo>
                    <a:lnTo>
                      <a:pt x="2424699" y="236638"/>
                    </a:lnTo>
                    <a:lnTo>
                      <a:pt x="2471819" y="252291"/>
                    </a:lnTo>
                    <a:lnTo>
                      <a:pt x="2514915" y="273703"/>
                    </a:lnTo>
                    <a:lnTo>
                      <a:pt x="2553622" y="300272"/>
                    </a:lnTo>
                    <a:lnTo>
                      <a:pt x="2587574" y="331396"/>
                    </a:lnTo>
                    <a:lnTo>
                      <a:pt x="2616406" y="366474"/>
                    </a:lnTo>
                    <a:lnTo>
                      <a:pt x="2639753" y="404904"/>
                    </a:lnTo>
                    <a:lnTo>
                      <a:pt x="2657250" y="446084"/>
                    </a:lnTo>
                    <a:lnTo>
                      <a:pt x="2668531" y="489413"/>
                    </a:lnTo>
                    <a:lnTo>
                      <a:pt x="2673231" y="534289"/>
                    </a:lnTo>
                    <a:lnTo>
                      <a:pt x="2670985" y="580110"/>
                    </a:lnTo>
                    <a:lnTo>
                      <a:pt x="2661427" y="626274"/>
                    </a:lnTo>
                    <a:lnTo>
                      <a:pt x="2645933" y="667930"/>
                    </a:lnTo>
                    <a:lnTo>
                      <a:pt x="2674084" y="706801"/>
                    </a:lnTo>
                    <a:lnTo>
                      <a:pt x="2696802" y="747586"/>
                    </a:lnTo>
                    <a:lnTo>
                      <a:pt x="2714145" y="789860"/>
                    </a:lnTo>
                    <a:lnTo>
                      <a:pt x="2726173" y="833200"/>
                    </a:lnTo>
                    <a:lnTo>
                      <a:pt x="2732945" y="877184"/>
                    </a:lnTo>
                    <a:lnTo>
                      <a:pt x="2734521" y="921387"/>
                    </a:lnTo>
                    <a:lnTo>
                      <a:pt x="2730960" y="965386"/>
                    </a:lnTo>
                    <a:lnTo>
                      <a:pt x="2722321" y="1008759"/>
                    </a:lnTo>
                    <a:lnTo>
                      <a:pt x="2708665" y="1051081"/>
                    </a:lnTo>
                    <a:lnTo>
                      <a:pt x="2690050" y="1091929"/>
                    </a:lnTo>
                    <a:lnTo>
                      <a:pt x="2666536" y="1130880"/>
                    </a:lnTo>
                    <a:lnTo>
                      <a:pt x="2638182" y="1167510"/>
                    </a:lnTo>
                    <a:lnTo>
                      <a:pt x="2605048" y="1201396"/>
                    </a:lnTo>
                    <a:lnTo>
                      <a:pt x="2567193" y="1232115"/>
                    </a:lnTo>
                    <a:lnTo>
                      <a:pt x="2521505" y="1260892"/>
                    </a:lnTo>
                    <a:lnTo>
                      <a:pt x="2472483" y="1283850"/>
                    </a:lnTo>
                    <a:lnTo>
                      <a:pt x="2420746" y="1300743"/>
                    </a:lnTo>
                    <a:lnTo>
                      <a:pt x="2366914" y="1311325"/>
                    </a:lnTo>
                    <a:lnTo>
                      <a:pt x="2363172" y="1357883"/>
                    </a:lnTo>
                    <a:lnTo>
                      <a:pt x="2353063" y="1402488"/>
                    </a:lnTo>
                    <a:lnTo>
                      <a:pt x="2337025" y="1444735"/>
                    </a:lnTo>
                    <a:lnTo>
                      <a:pt x="2315498" y="1484217"/>
                    </a:lnTo>
                    <a:lnTo>
                      <a:pt x="2288919" y="1520529"/>
                    </a:lnTo>
                    <a:lnTo>
                      <a:pt x="2257726" y="1553265"/>
                    </a:lnTo>
                    <a:lnTo>
                      <a:pt x="2222358" y="1582019"/>
                    </a:lnTo>
                    <a:lnTo>
                      <a:pt x="2183253" y="1606385"/>
                    </a:lnTo>
                    <a:lnTo>
                      <a:pt x="2140850" y="1625959"/>
                    </a:lnTo>
                    <a:lnTo>
                      <a:pt x="2095587" y="1640333"/>
                    </a:lnTo>
                    <a:lnTo>
                      <a:pt x="2047902" y="1649103"/>
                    </a:lnTo>
                    <a:lnTo>
                      <a:pt x="1998233" y="1651863"/>
                    </a:lnTo>
                    <a:lnTo>
                      <a:pt x="1948034" y="1648229"/>
                    </a:lnTo>
                    <a:lnTo>
                      <a:pt x="1899062" y="1638215"/>
                    </a:lnTo>
                    <a:lnTo>
                      <a:pt x="1852018" y="1622007"/>
                    </a:lnTo>
                    <a:lnTo>
                      <a:pt x="1807606" y="1599793"/>
                    </a:lnTo>
                    <a:lnTo>
                      <a:pt x="1790429" y="1643893"/>
                    </a:lnTo>
                    <a:lnTo>
                      <a:pt x="1768445" y="1684963"/>
                    </a:lnTo>
                    <a:lnTo>
                      <a:pt x="1742056" y="1722801"/>
                    </a:lnTo>
                    <a:lnTo>
                      <a:pt x="1711661" y="1757206"/>
                    </a:lnTo>
                    <a:lnTo>
                      <a:pt x="1677659" y="1787976"/>
                    </a:lnTo>
                    <a:lnTo>
                      <a:pt x="1640451" y="1814911"/>
                    </a:lnTo>
                    <a:lnTo>
                      <a:pt x="1600437" y="1837808"/>
                    </a:lnTo>
                    <a:lnTo>
                      <a:pt x="1558017" y="1856467"/>
                    </a:lnTo>
                    <a:lnTo>
                      <a:pt x="1513589" y="1870685"/>
                    </a:lnTo>
                    <a:lnTo>
                      <a:pt x="1467555" y="1880263"/>
                    </a:lnTo>
                    <a:lnTo>
                      <a:pt x="1420314" y="1884997"/>
                    </a:lnTo>
                    <a:lnTo>
                      <a:pt x="1372266" y="1884688"/>
                    </a:lnTo>
                    <a:lnTo>
                      <a:pt x="1323811" y="1879133"/>
                    </a:lnTo>
                    <a:lnTo>
                      <a:pt x="1275349" y="1868131"/>
                    </a:lnTo>
                    <a:lnTo>
                      <a:pt x="1229185" y="1852183"/>
                    </a:lnTo>
                    <a:lnTo>
                      <a:pt x="1185565" y="1831496"/>
                    </a:lnTo>
                    <a:lnTo>
                      <a:pt x="1144872" y="1806337"/>
                    </a:lnTo>
                    <a:lnTo>
                      <a:pt x="1107493" y="1776979"/>
                    </a:lnTo>
                    <a:lnTo>
                      <a:pt x="1073810" y="1743689"/>
                    </a:lnTo>
                    <a:lnTo>
                      <a:pt x="1044209" y="1706739"/>
                    </a:lnTo>
                    <a:lnTo>
                      <a:pt x="1000135" y="1728939"/>
                    </a:lnTo>
                    <a:lnTo>
                      <a:pt x="954785" y="1746499"/>
                    </a:lnTo>
                    <a:lnTo>
                      <a:pt x="908496" y="1759499"/>
                    </a:lnTo>
                    <a:lnTo>
                      <a:pt x="861604" y="1768016"/>
                    </a:lnTo>
                    <a:lnTo>
                      <a:pt x="814447" y="1772132"/>
                    </a:lnTo>
                    <a:lnTo>
                      <a:pt x="767361" y="1771924"/>
                    </a:lnTo>
                    <a:lnTo>
                      <a:pt x="720682" y="1767471"/>
                    </a:lnTo>
                    <a:lnTo>
                      <a:pt x="674747" y="1758854"/>
                    </a:lnTo>
                    <a:lnTo>
                      <a:pt x="629892" y="1746150"/>
                    </a:lnTo>
                    <a:lnTo>
                      <a:pt x="586455" y="1729439"/>
                    </a:lnTo>
                    <a:lnTo>
                      <a:pt x="544771" y="1708800"/>
                    </a:lnTo>
                    <a:lnTo>
                      <a:pt x="505177" y="1684312"/>
                    </a:lnTo>
                    <a:lnTo>
                      <a:pt x="468011" y="1656053"/>
                    </a:lnTo>
                    <a:lnTo>
                      <a:pt x="433607" y="1624104"/>
                    </a:lnTo>
                    <a:lnTo>
                      <a:pt x="402303" y="1588543"/>
                    </a:lnTo>
                    <a:lnTo>
                      <a:pt x="374436" y="1549450"/>
                    </a:lnTo>
                    <a:lnTo>
                      <a:pt x="369280" y="1541169"/>
                    </a:lnTo>
                    <a:lnTo>
                      <a:pt x="319554" y="1542448"/>
                    </a:lnTo>
                    <a:lnTo>
                      <a:pt x="271747" y="1535626"/>
                    </a:lnTo>
                    <a:lnTo>
                      <a:pt x="226724" y="1521343"/>
                    </a:lnTo>
                    <a:lnTo>
                      <a:pt x="185347" y="1500239"/>
                    </a:lnTo>
                    <a:lnTo>
                      <a:pt x="148481" y="1472954"/>
                    </a:lnTo>
                    <a:lnTo>
                      <a:pt x="116990" y="1440125"/>
                    </a:lnTo>
                    <a:lnTo>
                      <a:pt x="91736" y="1402394"/>
                    </a:lnTo>
                    <a:lnTo>
                      <a:pt x="73586" y="1360399"/>
                    </a:lnTo>
                    <a:lnTo>
                      <a:pt x="63401" y="1314779"/>
                    </a:lnTo>
                    <a:lnTo>
                      <a:pt x="61986" y="1269634"/>
                    </a:lnTo>
                    <a:lnTo>
                      <a:pt x="68870" y="1225444"/>
                    </a:lnTo>
                    <a:lnTo>
                      <a:pt x="83713" y="1183172"/>
                    </a:lnTo>
                    <a:lnTo>
                      <a:pt x="106176" y="1143783"/>
                    </a:lnTo>
                    <a:lnTo>
                      <a:pt x="135918" y="1108239"/>
                    </a:lnTo>
                    <a:lnTo>
                      <a:pt x="95547" y="1081069"/>
                    </a:lnTo>
                    <a:lnTo>
                      <a:pt x="61894" y="1048487"/>
                    </a:lnTo>
                    <a:lnTo>
                      <a:pt x="35235" y="1011498"/>
                    </a:lnTo>
                    <a:lnTo>
                      <a:pt x="15848" y="971107"/>
                    </a:lnTo>
                    <a:lnTo>
                      <a:pt x="4011" y="928318"/>
                    </a:lnTo>
                    <a:lnTo>
                      <a:pt x="0" y="884136"/>
                    </a:lnTo>
                    <a:lnTo>
                      <a:pt x="4092" y="839565"/>
                    </a:lnTo>
                    <a:lnTo>
                      <a:pt x="16565" y="795609"/>
                    </a:lnTo>
                    <a:lnTo>
                      <a:pt x="37696" y="753274"/>
                    </a:lnTo>
                    <a:lnTo>
                      <a:pt x="68040" y="713475"/>
                    </a:lnTo>
                    <a:lnTo>
                      <a:pt x="105242" y="680187"/>
                    </a:lnTo>
                    <a:lnTo>
                      <a:pt x="148158" y="654098"/>
                    </a:lnTo>
                    <a:lnTo>
                      <a:pt x="195642" y="635898"/>
                    </a:lnTo>
                    <a:lnTo>
                      <a:pt x="246547" y="626274"/>
                    </a:lnTo>
                    <a:lnTo>
                      <a:pt x="248846" y="620432"/>
                    </a:lnTo>
                    <a:close/>
                  </a:path>
                </a:pathLst>
              </a:custGeom>
              <a:noFill/>
              <a:ln w="2590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76" name="object 22"/>
              <p:cNvSpPr>
                <a:spLocks/>
              </p:cNvSpPr>
              <p:nvPr/>
            </p:nvSpPr>
            <p:spPr bwMode="auto">
              <a:xfrm>
                <a:off x="1064765" y="4083690"/>
                <a:ext cx="160655" cy="34925"/>
              </a:xfrm>
              <a:custGeom>
                <a:avLst/>
                <a:gdLst>
                  <a:gd name="T0" fmla="*/ 160148 w 160654"/>
                  <a:gd name="T1" fmla="*/ 34797 h 34925"/>
                  <a:gd name="T2" fmla="*/ 118347 w 160654"/>
                  <a:gd name="T3" fmla="*/ 34843 h 34925"/>
                  <a:gd name="T4" fmla="*/ 77254 w 160654"/>
                  <a:gd name="T5" fmla="*/ 28971 h 34925"/>
                  <a:gd name="T6" fmla="*/ 37570 w 160654"/>
                  <a:gd name="T7" fmla="*/ 17313 h 34925"/>
                  <a:gd name="T8" fmla="*/ 0 w 160654"/>
                  <a:gd name="T9" fmla="*/ 0 h 349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0654" h="34925">
                    <a:moveTo>
                      <a:pt x="160147" y="34797"/>
                    </a:moveTo>
                    <a:lnTo>
                      <a:pt x="118346" y="34843"/>
                    </a:lnTo>
                    <a:lnTo>
                      <a:pt x="77254" y="28971"/>
                    </a:lnTo>
                    <a:lnTo>
                      <a:pt x="37570" y="17313"/>
                    </a:lnTo>
                    <a:lnTo>
                      <a:pt x="0" y="0"/>
                    </a:lnTo>
                  </a:path>
                </a:pathLst>
              </a:custGeom>
              <a:noFill/>
              <a:ln w="2590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77" name="object 23"/>
              <p:cNvSpPr>
                <a:spLocks/>
              </p:cNvSpPr>
              <p:nvPr/>
            </p:nvSpPr>
            <p:spPr bwMode="auto">
              <a:xfrm>
                <a:off x="1296134" y="4499069"/>
                <a:ext cx="70485" cy="17145"/>
              </a:xfrm>
              <a:custGeom>
                <a:avLst/>
                <a:gdLst>
                  <a:gd name="T0" fmla="*/ 70066 w 70484"/>
                  <a:gd name="T1" fmla="*/ 0 h 17145"/>
                  <a:gd name="T2" fmla="*/ 53016 w 70484"/>
                  <a:gd name="T3" fmla="*/ 5775 h 17145"/>
                  <a:gd name="T4" fmla="*/ 35619 w 70484"/>
                  <a:gd name="T5" fmla="*/ 10482 h 17145"/>
                  <a:gd name="T6" fmla="*/ 17929 w 70484"/>
                  <a:gd name="T7" fmla="*/ 14110 h 17145"/>
                  <a:gd name="T8" fmla="*/ 0 w 70484"/>
                  <a:gd name="T9" fmla="*/ 16649 h 171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484" h="17145">
                    <a:moveTo>
                      <a:pt x="70065" y="0"/>
                    </a:moveTo>
                    <a:lnTo>
                      <a:pt x="53015" y="5775"/>
                    </a:lnTo>
                    <a:lnTo>
                      <a:pt x="35618" y="10482"/>
                    </a:lnTo>
                    <a:lnTo>
                      <a:pt x="17929" y="14110"/>
                    </a:lnTo>
                    <a:lnTo>
                      <a:pt x="0" y="16649"/>
                    </a:lnTo>
                  </a:path>
                </a:pathLst>
              </a:custGeom>
              <a:noFill/>
              <a:ln w="25907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78" name="object 24"/>
              <p:cNvSpPr>
                <a:spLocks/>
              </p:cNvSpPr>
              <p:nvPr/>
            </p:nvSpPr>
            <p:spPr bwMode="auto">
              <a:xfrm>
                <a:off x="1927718" y="4606029"/>
                <a:ext cx="42545" cy="76200"/>
              </a:xfrm>
              <a:custGeom>
                <a:avLst/>
                <a:gdLst>
                  <a:gd name="T0" fmla="*/ 42165 w 42544"/>
                  <a:gd name="T1" fmla="*/ 75933 h 76200"/>
                  <a:gd name="T2" fmla="*/ 30022 w 42544"/>
                  <a:gd name="T3" fmla="*/ 57766 h 76200"/>
                  <a:gd name="T4" fmla="*/ 18938 w 42544"/>
                  <a:gd name="T5" fmla="*/ 39028 h 76200"/>
                  <a:gd name="T6" fmla="*/ 8927 w 42544"/>
                  <a:gd name="T7" fmla="*/ 19760 h 76200"/>
                  <a:gd name="T8" fmla="*/ 0 w 42544"/>
                  <a:gd name="T9" fmla="*/ 0 h 76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544" h="76200">
                    <a:moveTo>
                      <a:pt x="42164" y="75933"/>
                    </a:moveTo>
                    <a:lnTo>
                      <a:pt x="30021" y="57766"/>
                    </a:lnTo>
                    <a:lnTo>
                      <a:pt x="18938" y="39028"/>
                    </a:lnTo>
                    <a:lnTo>
                      <a:pt x="8927" y="19760"/>
                    </a:lnTo>
                    <a:lnTo>
                      <a:pt x="0" y="0"/>
                    </a:lnTo>
                  </a:path>
                </a:pathLst>
              </a:custGeom>
              <a:noFill/>
              <a:ln w="2590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79" name="object 25"/>
              <p:cNvSpPr>
                <a:spLocks/>
              </p:cNvSpPr>
              <p:nvPr/>
            </p:nvSpPr>
            <p:spPr bwMode="auto">
              <a:xfrm>
                <a:off x="2733787" y="4492605"/>
                <a:ext cx="17145" cy="83820"/>
              </a:xfrm>
              <a:custGeom>
                <a:avLst/>
                <a:gdLst>
                  <a:gd name="T0" fmla="*/ 16764 w 17144"/>
                  <a:gd name="T1" fmla="*/ 0 h 83820"/>
                  <a:gd name="T2" fmla="*/ 14342 w 17144"/>
                  <a:gd name="T3" fmla="*/ 21124 h 83820"/>
                  <a:gd name="T4" fmla="*/ 10716 w 17144"/>
                  <a:gd name="T5" fmla="*/ 42081 h 83820"/>
                  <a:gd name="T6" fmla="*/ 5923 w 17144"/>
                  <a:gd name="T7" fmla="*/ 62829 h 83820"/>
                  <a:gd name="T8" fmla="*/ 0 w 17144"/>
                  <a:gd name="T9" fmla="*/ 83324 h 838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144" h="83820">
                    <a:moveTo>
                      <a:pt x="16763" y="0"/>
                    </a:moveTo>
                    <a:lnTo>
                      <a:pt x="14341" y="21124"/>
                    </a:lnTo>
                    <a:lnTo>
                      <a:pt x="10715" y="42081"/>
                    </a:lnTo>
                    <a:lnTo>
                      <a:pt x="5923" y="62829"/>
                    </a:lnTo>
                    <a:lnTo>
                      <a:pt x="0" y="83324"/>
                    </a:lnTo>
                  </a:path>
                </a:pathLst>
              </a:custGeom>
              <a:noFill/>
              <a:ln w="2590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80" name="object 26"/>
              <p:cNvSpPr>
                <a:spLocks/>
              </p:cNvSpPr>
              <p:nvPr/>
            </p:nvSpPr>
            <p:spPr bwMode="auto">
              <a:xfrm>
                <a:off x="3085831" y="3977772"/>
                <a:ext cx="205740" cy="311785"/>
              </a:xfrm>
              <a:custGeom>
                <a:avLst/>
                <a:gdLst>
                  <a:gd name="T0" fmla="*/ 0 w 205739"/>
                  <a:gd name="T1" fmla="*/ 0 h 311785"/>
                  <a:gd name="T2" fmla="*/ 45229 w 205739"/>
                  <a:gd name="T3" fmla="*/ 24581 h 311785"/>
                  <a:gd name="T4" fmla="*/ 85685 w 205739"/>
                  <a:gd name="T5" fmla="*/ 54484 h 311785"/>
                  <a:gd name="T6" fmla="*/ 120962 w 205739"/>
                  <a:gd name="T7" fmla="*/ 89097 h 311785"/>
                  <a:gd name="T8" fmla="*/ 150654 w 205739"/>
                  <a:gd name="T9" fmla="*/ 127809 h 311785"/>
                  <a:gd name="T10" fmla="*/ 174358 w 205739"/>
                  <a:gd name="T11" fmla="*/ 170008 h 311785"/>
                  <a:gd name="T12" fmla="*/ 191667 w 205739"/>
                  <a:gd name="T13" fmla="*/ 215084 h 311785"/>
                  <a:gd name="T14" fmla="*/ 202179 w 205739"/>
                  <a:gd name="T15" fmla="*/ 262423 h 311785"/>
                  <a:gd name="T16" fmla="*/ 205486 w 205739"/>
                  <a:gd name="T17" fmla="*/ 311416 h 3117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5739" h="311785">
                    <a:moveTo>
                      <a:pt x="0" y="0"/>
                    </a:moveTo>
                    <a:lnTo>
                      <a:pt x="45229" y="24581"/>
                    </a:lnTo>
                    <a:lnTo>
                      <a:pt x="85685" y="54484"/>
                    </a:lnTo>
                    <a:lnTo>
                      <a:pt x="120961" y="89097"/>
                    </a:lnTo>
                    <a:lnTo>
                      <a:pt x="150653" y="127809"/>
                    </a:lnTo>
                    <a:lnTo>
                      <a:pt x="174357" y="170008"/>
                    </a:lnTo>
                    <a:lnTo>
                      <a:pt x="191666" y="215084"/>
                    </a:lnTo>
                    <a:lnTo>
                      <a:pt x="202178" y="262423"/>
                    </a:lnTo>
                    <a:lnTo>
                      <a:pt x="205485" y="311416"/>
                    </a:lnTo>
                  </a:path>
                </a:pathLst>
              </a:custGeom>
              <a:noFill/>
              <a:ln w="2590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81" name="object 27"/>
              <p:cNvSpPr>
                <a:spLocks/>
              </p:cNvSpPr>
              <p:nvPr/>
            </p:nvSpPr>
            <p:spPr bwMode="auto">
              <a:xfrm>
                <a:off x="3479022" y="3646176"/>
                <a:ext cx="92075" cy="116839"/>
              </a:xfrm>
              <a:custGeom>
                <a:avLst/>
                <a:gdLst>
                  <a:gd name="T0" fmla="*/ 91567 w 92075"/>
                  <a:gd name="T1" fmla="*/ 0 h 116839"/>
                  <a:gd name="T2" fmla="*/ 74223 w 92075"/>
                  <a:gd name="T3" fmla="*/ 32791 h 116839"/>
                  <a:gd name="T4" fmla="*/ 53022 w 92075"/>
                  <a:gd name="T5" fmla="*/ 63357 h 116839"/>
                  <a:gd name="T6" fmla="*/ 28201 w 92075"/>
                  <a:gd name="T7" fmla="*/ 91422 h 116839"/>
                  <a:gd name="T8" fmla="*/ 0 w 92075"/>
                  <a:gd name="T9" fmla="*/ 116712 h 1168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075" h="116839">
                    <a:moveTo>
                      <a:pt x="91567" y="0"/>
                    </a:moveTo>
                    <a:lnTo>
                      <a:pt x="74223" y="32791"/>
                    </a:lnTo>
                    <a:lnTo>
                      <a:pt x="53022" y="63357"/>
                    </a:lnTo>
                    <a:lnTo>
                      <a:pt x="28201" y="91422"/>
                    </a:lnTo>
                    <a:lnTo>
                      <a:pt x="0" y="116712"/>
                    </a:lnTo>
                  </a:path>
                </a:pathLst>
              </a:custGeom>
              <a:noFill/>
              <a:ln w="2590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82" name="object 29"/>
              <p:cNvSpPr>
                <a:spLocks/>
              </p:cNvSpPr>
              <p:nvPr/>
            </p:nvSpPr>
            <p:spPr bwMode="auto">
              <a:xfrm>
                <a:off x="2766425" y="3078231"/>
                <a:ext cx="46990" cy="70485"/>
              </a:xfrm>
              <a:custGeom>
                <a:avLst/>
                <a:gdLst>
                  <a:gd name="T0" fmla="*/ 0 w 46989"/>
                  <a:gd name="T1" fmla="*/ 70358 h 70485"/>
                  <a:gd name="T2" fmla="*/ 9681 w 46989"/>
                  <a:gd name="T3" fmla="*/ 51631 h 70485"/>
                  <a:gd name="T4" fmla="*/ 20780 w 46989"/>
                  <a:gd name="T5" fmla="*/ 33607 h 70485"/>
                  <a:gd name="T6" fmla="*/ 33237 w 46989"/>
                  <a:gd name="T7" fmla="*/ 16369 h 70485"/>
                  <a:gd name="T8" fmla="*/ 46990 w 46989"/>
                  <a:gd name="T9" fmla="*/ 0 h 704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989" h="70485">
                    <a:moveTo>
                      <a:pt x="0" y="70358"/>
                    </a:moveTo>
                    <a:lnTo>
                      <a:pt x="9681" y="51631"/>
                    </a:lnTo>
                    <a:lnTo>
                      <a:pt x="20780" y="33607"/>
                    </a:lnTo>
                    <a:lnTo>
                      <a:pt x="33236" y="16369"/>
                    </a:lnTo>
                    <a:lnTo>
                      <a:pt x="46989" y="0"/>
                    </a:lnTo>
                  </a:path>
                </a:pathLst>
              </a:custGeom>
              <a:noFill/>
              <a:ln w="2590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83" name="object 30"/>
              <p:cNvSpPr>
                <a:spLocks/>
              </p:cNvSpPr>
              <p:nvPr/>
            </p:nvSpPr>
            <p:spPr bwMode="auto">
              <a:xfrm>
                <a:off x="2327894" y="3121412"/>
                <a:ext cx="22860" cy="60960"/>
              </a:xfrm>
              <a:custGeom>
                <a:avLst/>
                <a:gdLst>
                  <a:gd name="T0" fmla="*/ 0 w 22860"/>
                  <a:gd name="T1" fmla="*/ 60706 h 60960"/>
                  <a:gd name="T2" fmla="*/ 4212 w 22860"/>
                  <a:gd name="T3" fmla="*/ 45041 h 60960"/>
                  <a:gd name="T4" fmla="*/ 9413 w 22860"/>
                  <a:gd name="T5" fmla="*/ 29686 h 60960"/>
                  <a:gd name="T6" fmla="*/ 15591 w 22860"/>
                  <a:gd name="T7" fmla="*/ 14664 h 60960"/>
                  <a:gd name="T8" fmla="*/ 22732 w 22860"/>
                  <a:gd name="T9" fmla="*/ 0 h 609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860" h="60960">
                    <a:moveTo>
                      <a:pt x="0" y="60706"/>
                    </a:moveTo>
                    <a:lnTo>
                      <a:pt x="4212" y="45041"/>
                    </a:lnTo>
                    <a:lnTo>
                      <a:pt x="9413" y="29686"/>
                    </a:lnTo>
                    <a:lnTo>
                      <a:pt x="15591" y="14664"/>
                    </a:lnTo>
                    <a:lnTo>
                      <a:pt x="22732" y="0"/>
                    </a:lnTo>
                  </a:path>
                </a:pathLst>
              </a:custGeom>
              <a:noFill/>
              <a:ln w="2590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84" name="object 31"/>
              <p:cNvSpPr>
                <a:spLocks/>
              </p:cNvSpPr>
              <p:nvPr/>
            </p:nvSpPr>
            <p:spPr bwMode="auto">
              <a:xfrm>
                <a:off x="1813290" y="3202691"/>
                <a:ext cx="82550" cy="59055"/>
              </a:xfrm>
              <a:custGeom>
                <a:avLst/>
                <a:gdLst>
                  <a:gd name="T0" fmla="*/ 0 w 82550"/>
                  <a:gd name="T1" fmla="*/ 0 h 59055"/>
                  <a:gd name="T2" fmla="*/ 21947 w 82550"/>
                  <a:gd name="T3" fmla="*/ 12920 h 59055"/>
                  <a:gd name="T4" fmla="*/ 42989 w 82550"/>
                  <a:gd name="T5" fmla="*/ 27066 h 59055"/>
                  <a:gd name="T6" fmla="*/ 63079 w 82550"/>
                  <a:gd name="T7" fmla="*/ 42380 h 59055"/>
                  <a:gd name="T8" fmla="*/ 82168 w 82550"/>
                  <a:gd name="T9" fmla="*/ 58800 h 590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550" h="59055">
                    <a:moveTo>
                      <a:pt x="0" y="0"/>
                    </a:moveTo>
                    <a:lnTo>
                      <a:pt x="21947" y="12920"/>
                    </a:lnTo>
                    <a:lnTo>
                      <a:pt x="42989" y="27066"/>
                    </a:lnTo>
                    <a:lnTo>
                      <a:pt x="63079" y="42380"/>
                    </a:lnTo>
                    <a:lnTo>
                      <a:pt x="82168" y="58800"/>
                    </a:lnTo>
                  </a:path>
                </a:pathLst>
              </a:custGeom>
              <a:noFill/>
              <a:ln w="2590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85" name="object 32"/>
              <p:cNvSpPr>
                <a:spLocks/>
              </p:cNvSpPr>
              <p:nvPr/>
            </p:nvSpPr>
            <p:spPr bwMode="auto">
              <a:xfrm>
                <a:off x="1174785" y="3603250"/>
                <a:ext cx="14604" cy="62230"/>
              </a:xfrm>
              <a:custGeom>
                <a:avLst/>
                <a:gdLst>
                  <a:gd name="T0" fmla="*/ 14338 w 14604"/>
                  <a:gd name="T1" fmla="*/ 61849 h 62229"/>
                  <a:gd name="T2" fmla="*/ 9781 w 14604"/>
                  <a:gd name="T3" fmla="*/ 46613 h 62229"/>
                  <a:gd name="T4" fmla="*/ 5868 w 14604"/>
                  <a:gd name="T5" fmla="*/ 31211 h 62229"/>
                  <a:gd name="T6" fmla="*/ 2606 w 14604"/>
                  <a:gd name="T7" fmla="*/ 15664 h 62229"/>
                  <a:gd name="T8" fmla="*/ 0 w 14604"/>
                  <a:gd name="T9" fmla="*/ 0 h 62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04" h="62229">
                    <a:moveTo>
                      <a:pt x="14338" y="61848"/>
                    </a:moveTo>
                    <a:lnTo>
                      <a:pt x="9781" y="46612"/>
                    </a:lnTo>
                    <a:lnTo>
                      <a:pt x="5868" y="31210"/>
                    </a:lnTo>
                    <a:lnTo>
                      <a:pt x="2606" y="15664"/>
                    </a:lnTo>
                    <a:lnTo>
                      <a:pt x="0" y="0"/>
                    </a:lnTo>
                  </a:path>
                </a:pathLst>
              </a:custGeom>
              <a:noFill/>
              <a:ln w="2590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86" name="object 35"/>
              <p:cNvSpPr>
                <a:spLocks noChangeArrowheads="1"/>
              </p:cNvSpPr>
              <p:nvPr/>
            </p:nvSpPr>
            <p:spPr bwMode="auto">
              <a:xfrm>
                <a:off x="2931525" y="4061974"/>
                <a:ext cx="397763" cy="400812"/>
              </a:xfrm>
              <a:prstGeom prst="rect">
                <a:avLst/>
              </a:prstGeom>
              <a:blipFill dpi="0" rotWithShape="1">
                <a:blip r:embed="rId19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7" name="object 36"/>
              <p:cNvSpPr>
                <a:spLocks/>
              </p:cNvSpPr>
              <p:nvPr/>
            </p:nvSpPr>
            <p:spPr bwMode="auto">
              <a:xfrm>
                <a:off x="2946766" y="3702309"/>
                <a:ext cx="367665" cy="370840"/>
              </a:xfrm>
              <a:custGeom>
                <a:avLst/>
                <a:gdLst>
                  <a:gd name="T0" fmla="*/ 335662 w 367664"/>
                  <a:gd name="T1" fmla="*/ 0 h 370839"/>
                  <a:gd name="T2" fmla="*/ 31623 w 367664"/>
                  <a:gd name="T3" fmla="*/ 0 h 370839"/>
                  <a:gd name="T4" fmla="*/ 19288 w 367664"/>
                  <a:gd name="T5" fmla="*/ 2476 h 370839"/>
                  <a:gd name="T6" fmla="*/ 9239 w 367664"/>
                  <a:gd name="T7" fmla="*/ 9239 h 370839"/>
                  <a:gd name="T8" fmla="*/ 2476 w 367664"/>
                  <a:gd name="T9" fmla="*/ 19288 h 370839"/>
                  <a:gd name="T10" fmla="*/ 0 w 367664"/>
                  <a:gd name="T11" fmla="*/ 31623 h 370839"/>
                  <a:gd name="T12" fmla="*/ 0 w 367664"/>
                  <a:gd name="T13" fmla="*/ 338710 h 370839"/>
                  <a:gd name="T14" fmla="*/ 2476 w 367664"/>
                  <a:gd name="T15" fmla="*/ 351044 h 370839"/>
                  <a:gd name="T16" fmla="*/ 9239 w 367664"/>
                  <a:gd name="T17" fmla="*/ 361093 h 370839"/>
                  <a:gd name="T18" fmla="*/ 19288 w 367664"/>
                  <a:gd name="T19" fmla="*/ 367856 h 370839"/>
                  <a:gd name="T20" fmla="*/ 31623 w 367664"/>
                  <a:gd name="T21" fmla="*/ 370333 h 370839"/>
                  <a:gd name="T22" fmla="*/ 335662 w 367664"/>
                  <a:gd name="T23" fmla="*/ 370333 h 370839"/>
                  <a:gd name="T24" fmla="*/ 347996 w 367664"/>
                  <a:gd name="T25" fmla="*/ 367856 h 370839"/>
                  <a:gd name="T26" fmla="*/ 358045 w 367664"/>
                  <a:gd name="T27" fmla="*/ 361093 h 370839"/>
                  <a:gd name="T28" fmla="*/ 364808 w 367664"/>
                  <a:gd name="T29" fmla="*/ 351044 h 370839"/>
                  <a:gd name="T30" fmla="*/ 367285 w 367664"/>
                  <a:gd name="T31" fmla="*/ 338710 h 370839"/>
                  <a:gd name="T32" fmla="*/ 367285 w 367664"/>
                  <a:gd name="T33" fmla="*/ 31623 h 370839"/>
                  <a:gd name="T34" fmla="*/ 364808 w 367664"/>
                  <a:gd name="T35" fmla="*/ 19288 h 370839"/>
                  <a:gd name="T36" fmla="*/ 358045 w 367664"/>
                  <a:gd name="T37" fmla="*/ 9239 h 370839"/>
                  <a:gd name="T38" fmla="*/ 347996 w 367664"/>
                  <a:gd name="T39" fmla="*/ 2476 h 370839"/>
                  <a:gd name="T40" fmla="*/ 335662 w 367664"/>
                  <a:gd name="T41" fmla="*/ 0 h 3708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7664" h="370839">
                    <a:moveTo>
                      <a:pt x="335661" y="0"/>
                    </a:moveTo>
                    <a:lnTo>
                      <a:pt x="31623" y="0"/>
                    </a:lnTo>
                    <a:lnTo>
                      <a:pt x="19288" y="2476"/>
                    </a:lnTo>
                    <a:lnTo>
                      <a:pt x="9239" y="9239"/>
                    </a:lnTo>
                    <a:lnTo>
                      <a:pt x="2476" y="19288"/>
                    </a:lnTo>
                    <a:lnTo>
                      <a:pt x="0" y="31623"/>
                    </a:lnTo>
                    <a:lnTo>
                      <a:pt x="0" y="338709"/>
                    </a:lnTo>
                    <a:lnTo>
                      <a:pt x="2476" y="351043"/>
                    </a:lnTo>
                    <a:lnTo>
                      <a:pt x="9239" y="361092"/>
                    </a:lnTo>
                    <a:lnTo>
                      <a:pt x="19288" y="367855"/>
                    </a:lnTo>
                    <a:lnTo>
                      <a:pt x="31623" y="370332"/>
                    </a:lnTo>
                    <a:lnTo>
                      <a:pt x="335661" y="370332"/>
                    </a:lnTo>
                    <a:lnTo>
                      <a:pt x="347995" y="367855"/>
                    </a:lnTo>
                    <a:lnTo>
                      <a:pt x="358044" y="361092"/>
                    </a:lnTo>
                    <a:lnTo>
                      <a:pt x="364807" y="351043"/>
                    </a:lnTo>
                    <a:lnTo>
                      <a:pt x="367284" y="338709"/>
                    </a:lnTo>
                    <a:lnTo>
                      <a:pt x="367284" y="31623"/>
                    </a:lnTo>
                    <a:lnTo>
                      <a:pt x="364807" y="19288"/>
                    </a:lnTo>
                    <a:lnTo>
                      <a:pt x="358044" y="9239"/>
                    </a:lnTo>
                    <a:lnTo>
                      <a:pt x="347995" y="2476"/>
                    </a:lnTo>
                    <a:lnTo>
                      <a:pt x="335661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88" name="object 37"/>
              <p:cNvSpPr>
                <a:spLocks noChangeArrowheads="1"/>
              </p:cNvSpPr>
              <p:nvPr/>
            </p:nvSpPr>
            <p:spPr bwMode="auto">
              <a:xfrm>
                <a:off x="2946766" y="3702309"/>
                <a:ext cx="367284" cy="370331"/>
              </a:xfrm>
              <a:prstGeom prst="rect">
                <a:avLst/>
              </a:prstGeom>
              <a:blipFill dpi="0" rotWithShape="1">
                <a:blip r:embed="rId20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9" name="object 38"/>
              <p:cNvSpPr>
                <a:spLocks noChangeArrowheads="1"/>
              </p:cNvSpPr>
              <p:nvPr/>
            </p:nvSpPr>
            <p:spPr bwMode="auto">
              <a:xfrm>
                <a:off x="1247505" y="4046733"/>
                <a:ext cx="384047" cy="399288"/>
              </a:xfrm>
              <a:prstGeom prst="rect">
                <a:avLst/>
              </a:prstGeom>
              <a:blipFill dpi="0" rotWithShape="1">
                <a:blip r:embed="rId21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0" name="object 39"/>
              <p:cNvSpPr>
                <a:spLocks/>
              </p:cNvSpPr>
              <p:nvPr/>
            </p:nvSpPr>
            <p:spPr bwMode="auto">
              <a:xfrm>
                <a:off x="1262746" y="3688594"/>
                <a:ext cx="353695" cy="368935"/>
              </a:xfrm>
              <a:custGeom>
                <a:avLst/>
                <a:gdLst>
                  <a:gd name="T0" fmla="*/ 323177 w 353694"/>
                  <a:gd name="T1" fmla="*/ 0 h 368935"/>
                  <a:gd name="T2" fmla="*/ 30391 w 353694"/>
                  <a:gd name="T3" fmla="*/ 0 h 368935"/>
                  <a:gd name="T4" fmla="*/ 18559 w 353694"/>
                  <a:gd name="T5" fmla="*/ 2385 h 368935"/>
                  <a:gd name="T6" fmla="*/ 8899 w 353694"/>
                  <a:gd name="T7" fmla="*/ 8889 h 368935"/>
                  <a:gd name="T8" fmla="*/ 2387 w 353694"/>
                  <a:gd name="T9" fmla="*/ 18538 h 368935"/>
                  <a:gd name="T10" fmla="*/ 0 w 353694"/>
                  <a:gd name="T11" fmla="*/ 30353 h 368935"/>
                  <a:gd name="T12" fmla="*/ 0 w 353694"/>
                  <a:gd name="T13" fmla="*/ 338455 h 368935"/>
                  <a:gd name="T14" fmla="*/ 2387 w 353694"/>
                  <a:gd name="T15" fmla="*/ 350269 h 368935"/>
                  <a:gd name="T16" fmla="*/ 8899 w 353694"/>
                  <a:gd name="T17" fmla="*/ 359918 h 368935"/>
                  <a:gd name="T18" fmla="*/ 18559 w 353694"/>
                  <a:gd name="T19" fmla="*/ 366422 h 368935"/>
                  <a:gd name="T20" fmla="*/ 30391 w 353694"/>
                  <a:gd name="T21" fmla="*/ 368808 h 368935"/>
                  <a:gd name="T22" fmla="*/ 323177 w 353694"/>
                  <a:gd name="T23" fmla="*/ 368808 h 368935"/>
                  <a:gd name="T24" fmla="*/ 335009 w 353694"/>
                  <a:gd name="T25" fmla="*/ 366422 h 368935"/>
                  <a:gd name="T26" fmla="*/ 344669 w 353694"/>
                  <a:gd name="T27" fmla="*/ 359918 h 368935"/>
                  <a:gd name="T28" fmla="*/ 351181 w 353694"/>
                  <a:gd name="T29" fmla="*/ 350269 h 368935"/>
                  <a:gd name="T30" fmla="*/ 353569 w 353694"/>
                  <a:gd name="T31" fmla="*/ 338455 h 368935"/>
                  <a:gd name="T32" fmla="*/ 353569 w 353694"/>
                  <a:gd name="T33" fmla="*/ 30353 h 368935"/>
                  <a:gd name="T34" fmla="*/ 351181 w 353694"/>
                  <a:gd name="T35" fmla="*/ 18538 h 368935"/>
                  <a:gd name="T36" fmla="*/ 344669 w 353694"/>
                  <a:gd name="T37" fmla="*/ 8890 h 368935"/>
                  <a:gd name="T38" fmla="*/ 335009 w 353694"/>
                  <a:gd name="T39" fmla="*/ 2385 h 368935"/>
                  <a:gd name="T40" fmla="*/ 323177 w 353694"/>
                  <a:gd name="T41" fmla="*/ 0 h 3689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53694" h="368935">
                    <a:moveTo>
                      <a:pt x="323176" y="0"/>
                    </a:moveTo>
                    <a:lnTo>
                      <a:pt x="30391" y="0"/>
                    </a:lnTo>
                    <a:lnTo>
                      <a:pt x="18559" y="2385"/>
                    </a:lnTo>
                    <a:lnTo>
                      <a:pt x="8899" y="8889"/>
                    </a:lnTo>
                    <a:lnTo>
                      <a:pt x="2387" y="18538"/>
                    </a:lnTo>
                    <a:lnTo>
                      <a:pt x="0" y="30353"/>
                    </a:lnTo>
                    <a:lnTo>
                      <a:pt x="0" y="338455"/>
                    </a:lnTo>
                    <a:lnTo>
                      <a:pt x="2387" y="350269"/>
                    </a:lnTo>
                    <a:lnTo>
                      <a:pt x="8899" y="359918"/>
                    </a:lnTo>
                    <a:lnTo>
                      <a:pt x="18559" y="366422"/>
                    </a:lnTo>
                    <a:lnTo>
                      <a:pt x="30391" y="368808"/>
                    </a:lnTo>
                    <a:lnTo>
                      <a:pt x="323176" y="368808"/>
                    </a:lnTo>
                    <a:lnTo>
                      <a:pt x="335008" y="366422"/>
                    </a:lnTo>
                    <a:lnTo>
                      <a:pt x="344668" y="359918"/>
                    </a:lnTo>
                    <a:lnTo>
                      <a:pt x="351180" y="350269"/>
                    </a:lnTo>
                    <a:lnTo>
                      <a:pt x="353568" y="338455"/>
                    </a:lnTo>
                    <a:lnTo>
                      <a:pt x="353568" y="30353"/>
                    </a:lnTo>
                    <a:lnTo>
                      <a:pt x="351180" y="18538"/>
                    </a:lnTo>
                    <a:lnTo>
                      <a:pt x="344668" y="8890"/>
                    </a:lnTo>
                    <a:lnTo>
                      <a:pt x="335008" y="2385"/>
                    </a:lnTo>
                    <a:lnTo>
                      <a:pt x="323176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91" name="object 40"/>
              <p:cNvSpPr>
                <a:spLocks noChangeArrowheads="1"/>
              </p:cNvSpPr>
              <p:nvPr/>
            </p:nvSpPr>
            <p:spPr bwMode="auto">
              <a:xfrm>
                <a:off x="1262746" y="3688594"/>
                <a:ext cx="353568" cy="368808"/>
              </a:xfrm>
              <a:prstGeom prst="rect">
                <a:avLst/>
              </a:prstGeom>
              <a:blipFill dpi="0" rotWithShape="1">
                <a:blip r:embed="rId2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" name="object 46"/>
              <p:cNvSpPr>
                <a:spLocks noChangeArrowheads="1"/>
              </p:cNvSpPr>
              <p:nvPr/>
            </p:nvSpPr>
            <p:spPr bwMode="auto">
              <a:xfrm>
                <a:off x="1581262" y="3687070"/>
                <a:ext cx="1421892" cy="950976"/>
              </a:xfrm>
              <a:prstGeom prst="rect">
                <a:avLst/>
              </a:prstGeom>
              <a:blipFill dpi="0" rotWithShape="1">
                <a:blip r:embed="rId2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" name="object 47"/>
              <p:cNvSpPr>
                <a:spLocks noChangeArrowheads="1"/>
              </p:cNvSpPr>
              <p:nvPr/>
            </p:nvSpPr>
            <p:spPr bwMode="auto">
              <a:xfrm>
                <a:off x="1841865" y="3924814"/>
                <a:ext cx="813816" cy="475488"/>
              </a:xfrm>
              <a:prstGeom prst="rect">
                <a:avLst/>
              </a:prstGeom>
              <a:blipFill dpi="0" rotWithShape="1">
                <a:blip r:embed="rId2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4" name="object 48"/>
              <p:cNvSpPr>
                <a:spLocks/>
              </p:cNvSpPr>
              <p:nvPr/>
            </p:nvSpPr>
            <p:spPr bwMode="auto">
              <a:xfrm>
                <a:off x="1660507" y="3714263"/>
                <a:ext cx="1264285" cy="795655"/>
              </a:xfrm>
              <a:custGeom>
                <a:avLst/>
                <a:gdLst>
                  <a:gd name="T0" fmla="*/ 482602 w 1264285"/>
                  <a:gd name="T1" fmla="*/ 720240 h 795654"/>
                  <a:gd name="T2" fmla="*/ 529227 w 1264285"/>
                  <a:gd name="T3" fmla="*/ 762267 h 795654"/>
                  <a:gd name="T4" fmla="*/ 589663 w 1264285"/>
                  <a:gd name="T5" fmla="*/ 788350 h 795654"/>
                  <a:gd name="T6" fmla="*/ 692999 w 1264285"/>
                  <a:gd name="T7" fmla="*/ 790991 h 795654"/>
                  <a:gd name="T8" fmla="*/ 781433 w 1264285"/>
                  <a:gd name="T9" fmla="*/ 750365 h 795654"/>
                  <a:gd name="T10" fmla="*/ 316359 w 1264285"/>
                  <a:gd name="T11" fmla="*/ 69855 h 795654"/>
                  <a:gd name="T12" fmla="*/ 188221 w 1264285"/>
                  <a:gd name="T13" fmla="*/ 105732 h 795654"/>
                  <a:gd name="T14" fmla="*/ 127497 w 1264285"/>
                  <a:gd name="T15" fmla="*/ 174058 h 795654"/>
                  <a:gd name="T16" fmla="*/ 114201 w 1264285"/>
                  <a:gd name="T17" fmla="*/ 261858 h 795654"/>
                  <a:gd name="T18" fmla="*/ 57327 w 1264285"/>
                  <a:gd name="T19" fmla="*/ 281114 h 795654"/>
                  <a:gd name="T20" fmla="*/ 0 w 1264285"/>
                  <a:gd name="T21" fmla="*/ 358996 h 795654"/>
                  <a:gd name="T22" fmla="*/ 24210 w 1264285"/>
                  <a:gd name="T23" fmla="*/ 438711 h 795654"/>
                  <a:gd name="T24" fmla="*/ 45191 w 1264285"/>
                  <a:gd name="T25" fmla="*/ 486682 h 795654"/>
                  <a:gd name="T26" fmla="*/ 28087 w 1264285"/>
                  <a:gd name="T27" fmla="*/ 531065 h 795654"/>
                  <a:gd name="T28" fmla="*/ 44054 w 1264285"/>
                  <a:gd name="T29" fmla="*/ 595968 h 795654"/>
                  <a:gd name="T30" fmla="*/ 119432 w 1264285"/>
                  <a:gd name="T31" fmla="*/ 646807 h 795654"/>
                  <a:gd name="T32" fmla="*/ 170817 w 1264285"/>
                  <a:gd name="T33" fmla="*/ 651545 h 795654"/>
                  <a:gd name="T34" fmla="*/ 243281 w 1264285"/>
                  <a:gd name="T35" fmla="*/ 716880 h 795654"/>
                  <a:gd name="T36" fmla="*/ 335815 w 1264285"/>
                  <a:gd name="T37" fmla="*/ 746246 h 795654"/>
                  <a:gd name="T38" fmla="*/ 435085 w 1264285"/>
                  <a:gd name="T39" fmla="*/ 738781 h 795654"/>
                  <a:gd name="T40" fmla="*/ 810592 w 1264285"/>
                  <a:gd name="T41" fmla="*/ 720240 h 795654"/>
                  <a:gd name="T42" fmla="*/ 836170 w 1264285"/>
                  <a:gd name="T43" fmla="*/ 675104 h 795654"/>
                  <a:gd name="T44" fmla="*/ 1024777 w 1264285"/>
                  <a:gd name="T45" fmla="*/ 669818 h 795654"/>
                  <a:gd name="T46" fmla="*/ 1086178 w 1264285"/>
                  <a:gd name="T47" fmla="*/ 599105 h 795654"/>
                  <a:gd name="T48" fmla="*/ 1120184 w 1264285"/>
                  <a:gd name="T49" fmla="*/ 548913 h 795654"/>
                  <a:gd name="T50" fmla="*/ 1225462 w 1264285"/>
                  <a:gd name="T51" fmla="*/ 487653 h 795654"/>
                  <a:gd name="T52" fmla="*/ 1263811 w 1264285"/>
                  <a:gd name="T53" fmla="*/ 407382 h 795654"/>
                  <a:gd name="T54" fmla="*/ 1250937 w 1264285"/>
                  <a:gd name="T55" fmla="*/ 321386 h 795654"/>
                  <a:gd name="T56" fmla="*/ 1227330 w 1264285"/>
                  <a:gd name="T57" fmla="*/ 276209 h 795654"/>
                  <a:gd name="T58" fmla="*/ 1231648 w 1264285"/>
                  <a:gd name="T59" fmla="*/ 264271 h 795654"/>
                  <a:gd name="T60" fmla="*/ 1226784 w 1264285"/>
                  <a:gd name="T61" fmla="*/ 181186 h 795654"/>
                  <a:gd name="T62" fmla="*/ 1167494 w 1264285"/>
                  <a:gd name="T63" fmla="*/ 117633 h 795654"/>
                  <a:gd name="T64" fmla="*/ 1119713 w 1264285"/>
                  <a:gd name="T65" fmla="*/ 92948 h 795654"/>
                  <a:gd name="T66" fmla="*/ 380336 w 1264285"/>
                  <a:gd name="T67" fmla="*/ 80805 h 795654"/>
                  <a:gd name="T68" fmla="*/ 316359 w 1264285"/>
                  <a:gd name="T69" fmla="*/ 69855 h 795654"/>
                  <a:gd name="T70" fmla="*/ 836170 w 1264285"/>
                  <a:gd name="T71" fmla="*/ 675104 h 795654"/>
                  <a:gd name="T72" fmla="*/ 878541 w 1264285"/>
                  <a:gd name="T73" fmla="*/ 691325 h 795654"/>
                  <a:gd name="T74" fmla="*/ 924435 w 1264285"/>
                  <a:gd name="T75" fmla="*/ 697088 h 795654"/>
                  <a:gd name="T76" fmla="*/ 1012584 w 1264285"/>
                  <a:gd name="T77" fmla="*/ 675104 h 795654"/>
                  <a:gd name="T78" fmla="*/ 479984 w 1264285"/>
                  <a:gd name="T79" fmla="*/ 35271 h 795654"/>
                  <a:gd name="T80" fmla="*/ 410085 w 1264285"/>
                  <a:gd name="T81" fmla="*/ 92948 h 795654"/>
                  <a:gd name="T82" fmla="*/ 1115509 w 1264285"/>
                  <a:gd name="T83" fmla="*/ 79640 h 795654"/>
                  <a:gd name="T84" fmla="*/ 1104945 w 1264285"/>
                  <a:gd name="T85" fmla="*/ 60436 h 795654"/>
                  <a:gd name="T86" fmla="*/ 649183 w 1264285"/>
                  <a:gd name="T87" fmla="*/ 53863 h 795654"/>
                  <a:gd name="T88" fmla="*/ 631014 w 1264285"/>
                  <a:gd name="T89" fmla="*/ 42433 h 795654"/>
                  <a:gd name="T90" fmla="*/ 573950 w 1264285"/>
                  <a:gd name="T91" fmla="*/ 23754 h 795654"/>
                  <a:gd name="T92" fmla="*/ 779943 w 1264285"/>
                  <a:gd name="T93" fmla="*/ 0 h 795654"/>
                  <a:gd name="T94" fmla="*/ 688682 w 1264285"/>
                  <a:gd name="T95" fmla="*/ 26146 h 795654"/>
                  <a:gd name="T96" fmla="*/ 1104945 w 1264285"/>
                  <a:gd name="T97" fmla="*/ 60436 h 795654"/>
                  <a:gd name="T98" fmla="*/ 1090362 w 1264285"/>
                  <a:gd name="T99" fmla="*/ 42910 h 795654"/>
                  <a:gd name="T100" fmla="*/ 864025 w 1264285"/>
                  <a:gd name="T101" fmla="*/ 33397 h 795654"/>
                  <a:gd name="T102" fmla="*/ 841629 w 1264285"/>
                  <a:gd name="T103" fmla="*/ 17514 h 795654"/>
                  <a:gd name="T104" fmla="*/ 779943 w 1264285"/>
                  <a:gd name="T105" fmla="*/ 0 h 795654"/>
                  <a:gd name="T106" fmla="*/ 948769 w 1264285"/>
                  <a:gd name="T107" fmla="*/ 3328 h 795654"/>
                  <a:gd name="T108" fmla="*/ 873508 w 1264285"/>
                  <a:gd name="T109" fmla="*/ 42910 h 795654"/>
                  <a:gd name="T110" fmla="*/ 1073914 w 1264285"/>
                  <a:gd name="T111" fmla="*/ 28813 h 795654"/>
                  <a:gd name="T112" fmla="*/ 992161 w 1264285"/>
                  <a:gd name="T113" fmla="*/ 271 h 79565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64285" h="795654">
                    <a:moveTo>
                      <a:pt x="810592" y="720239"/>
                    </a:moveTo>
                    <a:lnTo>
                      <a:pt x="482602" y="720239"/>
                    </a:lnTo>
                    <a:lnTo>
                      <a:pt x="503885" y="743054"/>
                    </a:lnTo>
                    <a:lnTo>
                      <a:pt x="529227" y="762266"/>
                    </a:lnTo>
                    <a:lnTo>
                      <a:pt x="558022" y="777492"/>
                    </a:lnTo>
                    <a:lnTo>
                      <a:pt x="589663" y="788349"/>
                    </a:lnTo>
                    <a:lnTo>
                      <a:pt x="642019" y="795617"/>
                    </a:lnTo>
                    <a:lnTo>
                      <a:pt x="692999" y="790990"/>
                    </a:lnTo>
                    <a:lnTo>
                      <a:pt x="740254" y="775546"/>
                    </a:lnTo>
                    <a:lnTo>
                      <a:pt x="781433" y="750364"/>
                    </a:lnTo>
                    <a:lnTo>
                      <a:pt x="810592" y="720239"/>
                    </a:lnTo>
                    <a:close/>
                  </a:path>
                  <a:path w="1264285" h="795654">
                    <a:moveTo>
                      <a:pt x="316359" y="69855"/>
                    </a:moveTo>
                    <a:lnTo>
                      <a:pt x="232335" y="83396"/>
                    </a:lnTo>
                    <a:lnTo>
                      <a:pt x="188221" y="105732"/>
                    </a:lnTo>
                    <a:lnTo>
                      <a:pt x="152737" y="136556"/>
                    </a:lnTo>
                    <a:lnTo>
                      <a:pt x="127497" y="174058"/>
                    </a:lnTo>
                    <a:lnTo>
                      <a:pt x="114114" y="216429"/>
                    </a:lnTo>
                    <a:lnTo>
                      <a:pt x="114201" y="261858"/>
                    </a:lnTo>
                    <a:lnTo>
                      <a:pt x="113134" y="264271"/>
                    </a:lnTo>
                    <a:lnTo>
                      <a:pt x="57327" y="281114"/>
                    </a:lnTo>
                    <a:lnTo>
                      <a:pt x="16398" y="317865"/>
                    </a:lnTo>
                    <a:lnTo>
                      <a:pt x="0" y="358996"/>
                    </a:lnTo>
                    <a:lnTo>
                      <a:pt x="3092" y="400883"/>
                    </a:lnTo>
                    <a:lnTo>
                      <a:pt x="24210" y="438710"/>
                    </a:lnTo>
                    <a:lnTo>
                      <a:pt x="61889" y="467661"/>
                    </a:lnTo>
                    <a:lnTo>
                      <a:pt x="45191" y="486681"/>
                    </a:lnTo>
                    <a:lnTo>
                      <a:pt x="33821" y="508080"/>
                    </a:lnTo>
                    <a:lnTo>
                      <a:pt x="28087" y="531064"/>
                    </a:lnTo>
                    <a:lnTo>
                      <a:pt x="28298" y="554834"/>
                    </a:lnTo>
                    <a:lnTo>
                      <a:pt x="44054" y="595967"/>
                    </a:lnTo>
                    <a:lnTo>
                      <a:pt x="75953" y="627649"/>
                    </a:lnTo>
                    <a:lnTo>
                      <a:pt x="119432" y="646806"/>
                    </a:lnTo>
                    <a:lnTo>
                      <a:pt x="169928" y="650363"/>
                    </a:lnTo>
                    <a:lnTo>
                      <a:pt x="170817" y="651544"/>
                    </a:lnTo>
                    <a:lnTo>
                      <a:pt x="204183" y="689380"/>
                    </a:lnTo>
                    <a:lnTo>
                      <a:pt x="243281" y="716879"/>
                    </a:lnTo>
                    <a:lnTo>
                      <a:pt x="287778" y="735967"/>
                    </a:lnTo>
                    <a:lnTo>
                      <a:pt x="335815" y="746245"/>
                    </a:lnTo>
                    <a:lnTo>
                      <a:pt x="385537" y="747316"/>
                    </a:lnTo>
                    <a:lnTo>
                      <a:pt x="435085" y="738780"/>
                    </a:lnTo>
                    <a:lnTo>
                      <a:pt x="482602" y="720239"/>
                    </a:lnTo>
                    <a:lnTo>
                      <a:pt x="810592" y="720239"/>
                    </a:lnTo>
                    <a:lnTo>
                      <a:pt x="814189" y="716523"/>
                    </a:lnTo>
                    <a:lnTo>
                      <a:pt x="836170" y="675103"/>
                    </a:lnTo>
                    <a:lnTo>
                      <a:pt x="1012584" y="675103"/>
                    </a:lnTo>
                    <a:lnTo>
                      <a:pt x="1024777" y="669817"/>
                    </a:lnTo>
                    <a:lnTo>
                      <a:pt x="1061751" y="638708"/>
                    </a:lnTo>
                    <a:lnTo>
                      <a:pt x="1086178" y="599104"/>
                    </a:lnTo>
                    <a:lnTo>
                      <a:pt x="1095250" y="553373"/>
                    </a:lnTo>
                    <a:lnTo>
                      <a:pt x="1120184" y="548912"/>
                    </a:lnTo>
                    <a:lnTo>
                      <a:pt x="1166813" y="532101"/>
                    </a:lnTo>
                    <a:lnTo>
                      <a:pt x="1225462" y="487652"/>
                    </a:lnTo>
                    <a:lnTo>
                      <a:pt x="1250863" y="449368"/>
                    </a:lnTo>
                    <a:lnTo>
                      <a:pt x="1263811" y="407381"/>
                    </a:lnTo>
                    <a:lnTo>
                      <a:pt x="1263953" y="363962"/>
                    </a:lnTo>
                    <a:lnTo>
                      <a:pt x="1250937" y="321386"/>
                    </a:lnTo>
                    <a:lnTo>
                      <a:pt x="1224409" y="281924"/>
                    </a:lnTo>
                    <a:lnTo>
                      <a:pt x="1227330" y="276209"/>
                    </a:lnTo>
                    <a:lnTo>
                      <a:pt x="1229743" y="270240"/>
                    </a:lnTo>
                    <a:lnTo>
                      <a:pt x="1231648" y="264271"/>
                    </a:lnTo>
                    <a:lnTo>
                      <a:pt x="1236915" y="221637"/>
                    </a:lnTo>
                    <a:lnTo>
                      <a:pt x="1226784" y="181186"/>
                    </a:lnTo>
                    <a:lnTo>
                      <a:pt x="1203046" y="145618"/>
                    </a:lnTo>
                    <a:lnTo>
                      <a:pt x="1167494" y="117633"/>
                    </a:lnTo>
                    <a:lnTo>
                      <a:pt x="1121920" y="99933"/>
                    </a:lnTo>
                    <a:lnTo>
                      <a:pt x="1119713" y="92948"/>
                    </a:lnTo>
                    <a:lnTo>
                      <a:pt x="410085" y="92948"/>
                    </a:lnTo>
                    <a:lnTo>
                      <a:pt x="380336" y="80805"/>
                    </a:lnTo>
                    <a:lnTo>
                      <a:pt x="348871" y="73056"/>
                    </a:lnTo>
                    <a:lnTo>
                      <a:pt x="316359" y="69855"/>
                    </a:lnTo>
                    <a:close/>
                  </a:path>
                  <a:path w="1264285" h="795654">
                    <a:moveTo>
                      <a:pt x="1012584" y="675103"/>
                    </a:moveTo>
                    <a:lnTo>
                      <a:pt x="836170" y="675103"/>
                    </a:lnTo>
                    <a:lnTo>
                      <a:pt x="856766" y="684481"/>
                    </a:lnTo>
                    <a:lnTo>
                      <a:pt x="878541" y="691324"/>
                    </a:lnTo>
                    <a:lnTo>
                      <a:pt x="901196" y="695552"/>
                    </a:lnTo>
                    <a:lnTo>
                      <a:pt x="924435" y="697087"/>
                    </a:lnTo>
                    <a:lnTo>
                      <a:pt x="978069" y="690065"/>
                    </a:lnTo>
                    <a:lnTo>
                      <a:pt x="1012584" y="675103"/>
                    </a:lnTo>
                    <a:close/>
                  </a:path>
                  <a:path w="1264285" h="795654">
                    <a:moveTo>
                      <a:pt x="525693" y="23289"/>
                    </a:moveTo>
                    <a:lnTo>
                      <a:pt x="479984" y="35271"/>
                    </a:lnTo>
                    <a:lnTo>
                      <a:pt x="440292" y="58794"/>
                    </a:lnTo>
                    <a:lnTo>
                      <a:pt x="410085" y="92948"/>
                    </a:lnTo>
                    <a:lnTo>
                      <a:pt x="1119713" y="92948"/>
                    </a:lnTo>
                    <a:lnTo>
                      <a:pt x="1115509" y="79640"/>
                    </a:lnTo>
                    <a:lnTo>
                      <a:pt x="1105204" y="60753"/>
                    </a:lnTo>
                    <a:lnTo>
                      <a:pt x="1104945" y="60436"/>
                    </a:lnTo>
                    <a:lnTo>
                      <a:pt x="657481" y="60436"/>
                    </a:lnTo>
                    <a:lnTo>
                      <a:pt x="649183" y="53863"/>
                    </a:lnTo>
                    <a:lnTo>
                      <a:pt x="640336" y="47863"/>
                    </a:lnTo>
                    <a:lnTo>
                      <a:pt x="631014" y="42433"/>
                    </a:lnTo>
                    <a:lnTo>
                      <a:pt x="621286" y="37576"/>
                    </a:lnTo>
                    <a:lnTo>
                      <a:pt x="573950" y="23754"/>
                    </a:lnTo>
                    <a:lnTo>
                      <a:pt x="525693" y="23289"/>
                    </a:lnTo>
                    <a:close/>
                  </a:path>
                  <a:path w="1264285" h="795654">
                    <a:moveTo>
                      <a:pt x="779943" y="0"/>
                    </a:moveTo>
                    <a:lnTo>
                      <a:pt x="731348" y="5476"/>
                    </a:lnTo>
                    <a:lnTo>
                      <a:pt x="688682" y="26146"/>
                    </a:lnTo>
                    <a:lnTo>
                      <a:pt x="657481" y="60436"/>
                    </a:lnTo>
                    <a:lnTo>
                      <a:pt x="1104945" y="60436"/>
                    </a:lnTo>
                    <a:lnTo>
                      <a:pt x="1091256" y="43676"/>
                    </a:lnTo>
                    <a:lnTo>
                      <a:pt x="1090362" y="42910"/>
                    </a:lnTo>
                    <a:lnTo>
                      <a:pt x="873508" y="42910"/>
                    </a:lnTo>
                    <a:lnTo>
                      <a:pt x="864025" y="33397"/>
                    </a:lnTo>
                    <a:lnTo>
                      <a:pt x="853363" y="24907"/>
                    </a:lnTo>
                    <a:lnTo>
                      <a:pt x="841629" y="17514"/>
                    </a:lnTo>
                    <a:lnTo>
                      <a:pt x="828931" y="11287"/>
                    </a:lnTo>
                    <a:lnTo>
                      <a:pt x="779943" y="0"/>
                    </a:lnTo>
                    <a:close/>
                  </a:path>
                  <a:path w="1264285" h="795654">
                    <a:moveTo>
                      <a:pt x="992161" y="271"/>
                    </a:moveTo>
                    <a:lnTo>
                      <a:pt x="948769" y="3328"/>
                    </a:lnTo>
                    <a:lnTo>
                      <a:pt x="908115" y="17620"/>
                    </a:lnTo>
                    <a:lnTo>
                      <a:pt x="873508" y="42910"/>
                    </a:lnTo>
                    <a:lnTo>
                      <a:pt x="1090362" y="42910"/>
                    </a:lnTo>
                    <a:lnTo>
                      <a:pt x="1073914" y="28813"/>
                    </a:lnTo>
                    <a:lnTo>
                      <a:pt x="1034979" y="8687"/>
                    </a:lnTo>
                    <a:lnTo>
                      <a:pt x="992161" y="271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95" name="object 49"/>
              <p:cNvSpPr txBox="1"/>
              <p:nvPr/>
            </p:nvSpPr>
            <p:spPr>
              <a:xfrm>
                <a:off x="1999205" y="3995628"/>
                <a:ext cx="714828" cy="199154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pPr marL="127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1100" b="1" dirty="0">
                    <a:solidFill>
                      <a:srgbClr val="FFFFFF"/>
                    </a:solidFill>
                    <a:latin typeface="Frutiger 55 Roman"/>
                    <a:cs typeface="Arial"/>
                  </a:rPr>
                  <a:t>eS</a:t>
                </a:r>
                <a:r>
                  <a:rPr sz="1100" b="1" spc="-5" dirty="0">
                    <a:solidFill>
                      <a:srgbClr val="FFFFFF"/>
                    </a:solidFill>
                    <a:latin typeface="Frutiger 55 Roman"/>
                    <a:cs typeface="Arial"/>
                  </a:rPr>
                  <a:t>t</a:t>
                </a:r>
                <a:r>
                  <a:rPr sz="1100" b="1" dirty="0">
                    <a:solidFill>
                      <a:srgbClr val="FFFFFF"/>
                    </a:solidFill>
                    <a:latin typeface="Frutiger 55 Roman"/>
                    <a:cs typeface="Arial"/>
                  </a:rPr>
                  <a:t>ore</a:t>
                </a:r>
                <a:endParaRPr sz="1100" dirty="0">
                  <a:latin typeface="Frutiger 55 Roman"/>
                  <a:cs typeface="Arial"/>
                </a:endParaRPr>
              </a:p>
            </p:txBody>
          </p:sp>
          <p:sp>
            <p:nvSpPr>
              <p:cNvPr id="96" name="object 74"/>
              <p:cNvSpPr>
                <a:spLocks noChangeArrowheads="1"/>
              </p:cNvSpPr>
              <p:nvPr/>
            </p:nvSpPr>
            <p:spPr bwMode="auto">
              <a:xfrm>
                <a:off x="3094797" y="3283871"/>
                <a:ext cx="307847" cy="305125"/>
              </a:xfrm>
              <a:prstGeom prst="rect">
                <a:avLst/>
              </a:prstGeom>
              <a:blipFill dpi="0" rotWithShape="1">
                <a:blip r:embed="rId2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7" name="object 33"/>
              <p:cNvSpPr txBox="1">
                <a:spLocks noChangeArrowheads="1"/>
              </p:cNvSpPr>
              <p:nvPr/>
            </p:nvSpPr>
            <p:spPr bwMode="auto">
              <a:xfrm>
                <a:off x="1487428" y="3158065"/>
                <a:ext cx="1458664" cy="649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231775" indent="-219075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200" b="1">
                    <a:solidFill>
                      <a:srgbClr val="FFFFFF"/>
                    </a:solidFill>
                    <a:latin typeface="Frutiger 55 Roman"/>
                    <a:cs typeface="Arial" panose="020B0604020202020204" pitchFamily="34" charset="0"/>
                  </a:rPr>
                  <a:t>Приложения и</a:t>
                </a:r>
              </a:p>
              <a:p>
                <a:pPr algn="ctr" eaLnBrk="1" hangingPunct="1"/>
                <a:r>
                  <a:rPr lang="ru-RU" altLang="ru-RU" sz="1200" b="1">
                    <a:solidFill>
                      <a:srgbClr val="FFFFFF"/>
                    </a:solidFill>
                    <a:latin typeface="Frutiger 55 Roman"/>
                    <a:cs typeface="Arial" panose="020B0604020202020204" pitchFamily="34" charset="0"/>
                  </a:rPr>
                  <a:t>Облачные</a:t>
                </a:r>
              </a:p>
              <a:p>
                <a:pPr algn="ctr" eaLnBrk="1" hangingPunct="1"/>
                <a:r>
                  <a:rPr lang="ru-RU" altLang="ru-RU" sz="1200" b="1">
                    <a:solidFill>
                      <a:srgbClr val="FFFFFF"/>
                    </a:solidFill>
                    <a:latin typeface="Frutiger 55 Roman"/>
                    <a:cs typeface="Arial" panose="020B0604020202020204" pitchFamily="34" charset="0"/>
                  </a:rPr>
                  <a:t>сервисы</a:t>
                </a:r>
                <a:endParaRPr lang="ru-RU" altLang="ru-RU" sz="1200">
                  <a:latin typeface="Frutiger 55 Roman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Группа 145"/>
            <p:cNvGrpSpPr>
              <a:grpSpLocks/>
            </p:cNvGrpSpPr>
            <p:nvPr/>
          </p:nvGrpSpPr>
          <p:grpSpPr bwMode="auto">
            <a:xfrm>
              <a:off x="6672626" y="2733815"/>
              <a:ext cx="1758574" cy="1721419"/>
              <a:chOff x="7110455" y="3104902"/>
              <a:chExt cx="1758574" cy="1721419"/>
            </a:xfrm>
          </p:grpSpPr>
          <p:sp>
            <p:nvSpPr>
              <p:cNvPr id="61" name="object 9"/>
              <p:cNvSpPr>
                <a:spLocks noChangeArrowheads="1"/>
              </p:cNvSpPr>
              <p:nvPr/>
            </p:nvSpPr>
            <p:spPr bwMode="auto">
              <a:xfrm>
                <a:off x="7127098" y="3104902"/>
                <a:ext cx="1741931" cy="1069847"/>
              </a:xfrm>
              <a:prstGeom prst="rect">
                <a:avLst/>
              </a:prstGeom>
              <a:blipFill dpi="0" rotWithShape="1">
                <a:blip r:embed="rId2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2" name="object 10"/>
              <p:cNvSpPr>
                <a:spLocks/>
              </p:cNvSpPr>
              <p:nvPr/>
            </p:nvSpPr>
            <p:spPr bwMode="auto">
              <a:xfrm>
                <a:off x="7110455" y="3123098"/>
                <a:ext cx="1704292" cy="1703223"/>
              </a:xfrm>
              <a:custGeom>
                <a:avLst/>
                <a:gdLst>
                  <a:gd name="T0" fmla="*/ 772296 w 2025650"/>
                  <a:gd name="T1" fmla="*/ 3678 h 2024379"/>
                  <a:gd name="T2" fmla="*/ 656671 w 2025650"/>
                  <a:gd name="T3" fmla="*/ 22484 h 2024379"/>
                  <a:gd name="T4" fmla="*/ 546816 w 2025650"/>
                  <a:gd name="T5" fmla="*/ 56251 h 2024379"/>
                  <a:gd name="T6" fmla="*/ 443834 w 2025650"/>
                  <a:gd name="T7" fmla="*/ 103876 h 2024379"/>
                  <a:gd name="T8" fmla="*/ 348832 w 2025650"/>
                  <a:gd name="T9" fmla="*/ 164258 h 2024379"/>
                  <a:gd name="T10" fmla="*/ 262912 w 2025650"/>
                  <a:gd name="T11" fmla="*/ 236291 h 2024379"/>
                  <a:gd name="T12" fmla="*/ 187181 w 2025650"/>
                  <a:gd name="T13" fmla="*/ 318874 h 2024379"/>
                  <a:gd name="T14" fmla="*/ 122741 w 2025650"/>
                  <a:gd name="T15" fmla="*/ 410901 h 2024379"/>
                  <a:gd name="T16" fmla="*/ 70698 w 2025650"/>
                  <a:gd name="T17" fmla="*/ 511271 h 2024379"/>
                  <a:gd name="T18" fmla="*/ 32157 w 2025650"/>
                  <a:gd name="T19" fmla="*/ 618879 h 2024379"/>
                  <a:gd name="T20" fmla="*/ 8223 w 2025650"/>
                  <a:gd name="T21" fmla="*/ 732623 h 2024379"/>
                  <a:gd name="T22" fmla="*/ 0 w 2025650"/>
                  <a:gd name="T23" fmla="*/ 851398 h 2024379"/>
                  <a:gd name="T24" fmla="*/ 8223 w 2025650"/>
                  <a:gd name="T25" fmla="*/ 970164 h 2024379"/>
                  <a:gd name="T26" fmla="*/ 32157 w 2025650"/>
                  <a:gd name="T27" fmla="*/ 1083901 h 2024379"/>
                  <a:gd name="T28" fmla="*/ 70698 w 2025650"/>
                  <a:gd name="T29" fmla="*/ 1191506 h 2024379"/>
                  <a:gd name="T30" fmla="*/ 122741 w 2025650"/>
                  <a:gd name="T31" fmla="*/ 1291875 h 2024379"/>
                  <a:gd name="T32" fmla="*/ 187181 w 2025650"/>
                  <a:gd name="T33" fmla="*/ 1383904 h 2024379"/>
                  <a:gd name="T34" fmla="*/ 262912 w 2025650"/>
                  <a:gd name="T35" fmla="*/ 1466488 h 2024379"/>
                  <a:gd name="T36" fmla="*/ 348832 w 2025650"/>
                  <a:gd name="T37" fmla="*/ 1538525 h 2024379"/>
                  <a:gd name="T38" fmla="*/ 443834 w 2025650"/>
                  <a:gd name="T39" fmla="*/ 1598911 h 2024379"/>
                  <a:gd name="T40" fmla="*/ 546816 w 2025650"/>
                  <a:gd name="T41" fmla="*/ 1646540 h 2024379"/>
                  <a:gd name="T42" fmla="*/ 656671 w 2025650"/>
                  <a:gd name="T43" fmla="*/ 1680310 h 2024379"/>
                  <a:gd name="T44" fmla="*/ 772296 w 2025650"/>
                  <a:gd name="T45" fmla="*/ 1699116 h 2024379"/>
                  <a:gd name="T46" fmla="*/ 892149 w 2025650"/>
                  <a:gd name="T47" fmla="*/ 1701869 h 2024379"/>
                  <a:gd name="T48" fmla="*/ 1009451 w 2025650"/>
                  <a:gd name="T49" fmla="*/ 1688296 h 2024379"/>
                  <a:gd name="T50" fmla="*/ 1121352 w 2025650"/>
                  <a:gd name="T51" fmla="*/ 1659391 h 2024379"/>
                  <a:gd name="T52" fmla="*/ 1226748 w 2025650"/>
                  <a:gd name="T53" fmla="*/ 1616259 h 2024379"/>
                  <a:gd name="T54" fmla="*/ 1324533 w 2025650"/>
                  <a:gd name="T55" fmla="*/ 1560003 h 2024379"/>
                  <a:gd name="T56" fmla="*/ 1413603 w 2025650"/>
                  <a:gd name="T57" fmla="*/ 1491727 h 2024379"/>
                  <a:gd name="T58" fmla="*/ 1492853 w 2025650"/>
                  <a:gd name="T59" fmla="*/ 1412535 h 2024379"/>
                  <a:gd name="T60" fmla="*/ 1561180 w 2025650"/>
                  <a:gd name="T61" fmla="*/ 1323533 h 2024379"/>
                  <a:gd name="T62" fmla="*/ 1617478 w 2025650"/>
                  <a:gd name="T63" fmla="*/ 1225821 h 2024379"/>
                  <a:gd name="T64" fmla="*/ 1660641 w 2025650"/>
                  <a:gd name="T65" fmla="*/ 1120505 h 2024379"/>
                  <a:gd name="T66" fmla="*/ 1689567 w 2025650"/>
                  <a:gd name="T67" fmla="*/ 1008690 h 2024379"/>
                  <a:gd name="T68" fmla="*/ 1703150 w 2025650"/>
                  <a:gd name="T69" fmla="*/ 891477 h 2024379"/>
                  <a:gd name="T70" fmla="*/ 1700396 w 2025650"/>
                  <a:gd name="T71" fmla="*/ 771710 h 2024379"/>
                  <a:gd name="T72" fmla="*/ 1681575 w 2025650"/>
                  <a:gd name="T73" fmla="*/ 656167 h 2024379"/>
                  <a:gd name="T74" fmla="*/ 1647781 w 2025650"/>
                  <a:gd name="T75" fmla="*/ 546391 h 2024379"/>
                  <a:gd name="T76" fmla="*/ 1600116 w 2025650"/>
                  <a:gd name="T77" fmla="*/ 443485 h 2024379"/>
                  <a:gd name="T78" fmla="*/ 1539687 w 2025650"/>
                  <a:gd name="T79" fmla="*/ 348555 h 2024379"/>
                  <a:gd name="T80" fmla="*/ 1467596 w 2025650"/>
                  <a:gd name="T81" fmla="*/ 262702 h 2024379"/>
                  <a:gd name="T82" fmla="*/ 1384950 w 2025650"/>
                  <a:gd name="T83" fmla="*/ 187029 h 2024379"/>
                  <a:gd name="T84" fmla="*/ 1292851 w 2025650"/>
                  <a:gd name="T85" fmla="*/ 122641 h 2024379"/>
                  <a:gd name="T86" fmla="*/ 1192407 w 2025650"/>
                  <a:gd name="T87" fmla="*/ 70640 h 2024379"/>
                  <a:gd name="T88" fmla="*/ 1084720 w 2025650"/>
                  <a:gd name="T89" fmla="*/ 32131 h 2024379"/>
                  <a:gd name="T90" fmla="*/ 970896 w 2025650"/>
                  <a:gd name="T91" fmla="*/ 8217 h 2024379"/>
                  <a:gd name="T92" fmla="*/ 852039 w 2025650"/>
                  <a:gd name="T93" fmla="*/ 0 h 20243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025650" h="2024379">
                    <a:moveTo>
                      <a:pt x="1012698" y="0"/>
                    </a:moveTo>
                    <a:lnTo>
                      <a:pt x="965024" y="1101"/>
                    </a:lnTo>
                    <a:lnTo>
                      <a:pt x="917919" y="4372"/>
                    </a:lnTo>
                    <a:lnTo>
                      <a:pt x="871429" y="9766"/>
                    </a:lnTo>
                    <a:lnTo>
                      <a:pt x="825604" y="17232"/>
                    </a:lnTo>
                    <a:lnTo>
                      <a:pt x="780492" y="26723"/>
                    </a:lnTo>
                    <a:lnTo>
                      <a:pt x="736142" y="38190"/>
                    </a:lnTo>
                    <a:lnTo>
                      <a:pt x="692603" y="51584"/>
                    </a:lnTo>
                    <a:lnTo>
                      <a:pt x="649922" y="66857"/>
                    </a:lnTo>
                    <a:lnTo>
                      <a:pt x="608150" y="83960"/>
                    </a:lnTo>
                    <a:lnTo>
                      <a:pt x="567334" y="102845"/>
                    </a:lnTo>
                    <a:lnTo>
                      <a:pt x="527523" y="123463"/>
                    </a:lnTo>
                    <a:lnTo>
                      <a:pt x="488766" y="145766"/>
                    </a:lnTo>
                    <a:lnTo>
                      <a:pt x="451111" y="169704"/>
                    </a:lnTo>
                    <a:lnTo>
                      <a:pt x="414607" y="195230"/>
                    </a:lnTo>
                    <a:lnTo>
                      <a:pt x="379302" y="222295"/>
                    </a:lnTo>
                    <a:lnTo>
                      <a:pt x="345246" y="250850"/>
                    </a:lnTo>
                    <a:lnTo>
                      <a:pt x="312486" y="280846"/>
                    </a:lnTo>
                    <a:lnTo>
                      <a:pt x="281072" y="312236"/>
                    </a:lnTo>
                    <a:lnTo>
                      <a:pt x="251052" y="344970"/>
                    </a:lnTo>
                    <a:lnTo>
                      <a:pt x="222475" y="379000"/>
                    </a:lnTo>
                    <a:lnTo>
                      <a:pt x="195388" y="414278"/>
                    </a:lnTo>
                    <a:lnTo>
                      <a:pt x="169842" y="450754"/>
                    </a:lnTo>
                    <a:lnTo>
                      <a:pt x="145885" y="488380"/>
                    </a:lnTo>
                    <a:lnTo>
                      <a:pt x="123564" y="527108"/>
                    </a:lnTo>
                    <a:lnTo>
                      <a:pt x="102929" y="566890"/>
                    </a:lnTo>
                    <a:lnTo>
                      <a:pt x="84029" y="607675"/>
                    </a:lnTo>
                    <a:lnTo>
                      <a:pt x="66912" y="649417"/>
                    </a:lnTo>
                    <a:lnTo>
                      <a:pt x="51627" y="692066"/>
                    </a:lnTo>
                    <a:lnTo>
                      <a:pt x="38221" y="735574"/>
                    </a:lnTo>
                    <a:lnTo>
                      <a:pt x="26745" y="779892"/>
                    </a:lnTo>
                    <a:lnTo>
                      <a:pt x="17246" y="824972"/>
                    </a:lnTo>
                    <a:lnTo>
                      <a:pt x="9774" y="870765"/>
                    </a:lnTo>
                    <a:lnTo>
                      <a:pt x="4376" y="917222"/>
                    </a:lnTo>
                    <a:lnTo>
                      <a:pt x="1102" y="964295"/>
                    </a:lnTo>
                    <a:lnTo>
                      <a:pt x="0" y="1011936"/>
                    </a:lnTo>
                    <a:lnTo>
                      <a:pt x="1102" y="1059572"/>
                    </a:lnTo>
                    <a:lnTo>
                      <a:pt x="4376" y="1106641"/>
                    </a:lnTo>
                    <a:lnTo>
                      <a:pt x="9774" y="1153096"/>
                    </a:lnTo>
                    <a:lnTo>
                      <a:pt x="17246" y="1198886"/>
                    </a:lnTo>
                    <a:lnTo>
                      <a:pt x="26745" y="1243963"/>
                    </a:lnTo>
                    <a:lnTo>
                      <a:pt x="38221" y="1288279"/>
                    </a:lnTo>
                    <a:lnTo>
                      <a:pt x="51627" y="1331785"/>
                    </a:lnTo>
                    <a:lnTo>
                      <a:pt x="66912" y="1374433"/>
                    </a:lnTo>
                    <a:lnTo>
                      <a:pt x="84029" y="1416174"/>
                    </a:lnTo>
                    <a:lnTo>
                      <a:pt x="102929" y="1456959"/>
                    </a:lnTo>
                    <a:lnTo>
                      <a:pt x="123564" y="1496740"/>
                    </a:lnTo>
                    <a:lnTo>
                      <a:pt x="145885" y="1535468"/>
                    </a:lnTo>
                    <a:lnTo>
                      <a:pt x="169842" y="1573095"/>
                    </a:lnTo>
                    <a:lnTo>
                      <a:pt x="195388" y="1609571"/>
                    </a:lnTo>
                    <a:lnTo>
                      <a:pt x="222475" y="1644850"/>
                    </a:lnTo>
                    <a:lnTo>
                      <a:pt x="251052" y="1678880"/>
                    </a:lnTo>
                    <a:lnTo>
                      <a:pt x="281072" y="1711616"/>
                    </a:lnTo>
                    <a:lnTo>
                      <a:pt x="312486" y="1743006"/>
                    </a:lnTo>
                    <a:lnTo>
                      <a:pt x="345246" y="1773004"/>
                    </a:lnTo>
                    <a:lnTo>
                      <a:pt x="379302" y="1801560"/>
                    </a:lnTo>
                    <a:lnTo>
                      <a:pt x="414607" y="1828626"/>
                    </a:lnTo>
                    <a:lnTo>
                      <a:pt x="451111" y="1854154"/>
                    </a:lnTo>
                    <a:lnTo>
                      <a:pt x="488766" y="1878094"/>
                    </a:lnTo>
                    <a:lnTo>
                      <a:pt x="527523" y="1900398"/>
                    </a:lnTo>
                    <a:lnTo>
                      <a:pt x="567334" y="1921017"/>
                    </a:lnTo>
                    <a:lnTo>
                      <a:pt x="608150" y="1939903"/>
                    </a:lnTo>
                    <a:lnTo>
                      <a:pt x="649922" y="1957008"/>
                    </a:lnTo>
                    <a:lnTo>
                      <a:pt x="692603" y="1972282"/>
                    </a:lnTo>
                    <a:lnTo>
                      <a:pt x="736142" y="1985678"/>
                    </a:lnTo>
                    <a:lnTo>
                      <a:pt x="780492" y="1997146"/>
                    </a:lnTo>
                    <a:lnTo>
                      <a:pt x="825604" y="2006637"/>
                    </a:lnTo>
                    <a:lnTo>
                      <a:pt x="871429" y="2014104"/>
                    </a:lnTo>
                    <a:lnTo>
                      <a:pt x="917919" y="2019498"/>
                    </a:lnTo>
                    <a:lnTo>
                      <a:pt x="965024" y="2022770"/>
                    </a:lnTo>
                    <a:lnTo>
                      <a:pt x="1012698" y="2023872"/>
                    </a:lnTo>
                    <a:lnTo>
                      <a:pt x="1060371" y="2022770"/>
                    </a:lnTo>
                    <a:lnTo>
                      <a:pt x="1107476" y="2019498"/>
                    </a:lnTo>
                    <a:lnTo>
                      <a:pt x="1153966" y="2014104"/>
                    </a:lnTo>
                    <a:lnTo>
                      <a:pt x="1199791" y="2006637"/>
                    </a:lnTo>
                    <a:lnTo>
                      <a:pt x="1244903" y="1997146"/>
                    </a:lnTo>
                    <a:lnTo>
                      <a:pt x="1289253" y="1985678"/>
                    </a:lnTo>
                    <a:lnTo>
                      <a:pt x="1332792" y="1972282"/>
                    </a:lnTo>
                    <a:lnTo>
                      <a:pt x="1375473" y="1957008"/>
                    </a:lnTo>
                    <a:lnTo>
                      <a:pt x="1417245" y="1939903"/>
                    </a:lnTo>
                    <a:lnTo>
                      <a:pt x="1458061" y="1921017"/>
                    </a:lnTo>
                    <a:lnTo>
                      <a:pt x="1497872" y="1900398"/>
                    </a:lnTo>
                    <a:lnTo>
                      <a:pt x="1536629" y="1878094"/>
                    </a:lnTo>
                    <a:lnTo>
                      <a:pt x="1574284" y="1854154"/>
                    </a:lnTo>
                    <a:lnTo>
                      <a:pt x="1610788" y="1828626"/>
                    </a:lnTo>
                    <a:lnTo>
                      <a:pt x="1646093" y="1801560"/>
                    </a:lnTo>
                    <a:lnTo>
                      <a:pt x="1680149" y="1773004"/>
                    </a:lnTo>
                    <a:lnTo>
                      <a:pt x="1712909" y="1743006"/>
                    </a:lnTo>
                    <a:lnTo>
                      <a:pt x="1744323" y="1711616"/>
                    </a:lnTo>
                    <a:lnTo>
                      <a:pt x="1774343" y="1678880"/>
                    </a:lnTo>
                    <a:lnTo>
                      <a:pt x="1802920" y="1644850"/>
                    </a:lnTo>
                    <a:lnTo>
                      <a:pt x="1830007" y="1609571"/>
                    </a:lnTo>
                    <a:lnTo>
                      <a:pt x="1855553" y="1573095"/>
                    </a:lnTo>
                    <a:lnTo>
                      <a:pt x="1879510" y="1535468"/>
                    </a:lnTo>
                    <a:lnTo>
                      <a:pt x="1901831" y="1496740"/>
                    </a:lnTo>
                    <a:lnTo>
                      <a:pt x="1922466" y="1456959"/>
                    </a:lnTo>
                    <a:lnTo>
                      <a:pt x="1941366" y="1416174"/>
                    </a:lnTo>
                    <a:lnTo>
                      <a:pt x="1958483" y="1374433"/>
                    </a:lnTo>
                    <a:lnTo>
                      <a:pt x="1973768" y="1331785"/>
                    </a:lnTo>
                    <a:lnTo>
                      <a:pt x="1987174" y="1288279"/>
                    </a:lnTo>
                    <a:lnTo>
                      <a:pt x="1998650" y="1243963"/>
                    </a:lnTo>
                    <a:lnTo>
                      <a:pt x="2008149" y="1198886"/>
                    </a:lnTo>
                    <a:lnTo>
                      <a:pt x="2015621" y="1153096"/>
                    </a:lnTo>
                    <a:lnTo>
                      <a:pt x="2021019" y="1106641"/>
                    </a:lnTo>
                    <a:lnTo>
                      <a:pt x="2024293" y="1059572"/>
                    </a:lnTo>
                    <a:lnTo>
                      <a:pt x="2025396" y="1011936"/>
                    </a:lnTo>
                    <a:lnTo>
                      <a:pt x="2024293" y="964295"/>
                    </a:lnTo>
                    <a:lnTo>
                      <a:pt x="2021019" y="917222"/>
                    </a:lnTo>
                    <a:lnTo>
                      <a:pt x="2015621" y="870765"/>
                    </a:lnTo>
                    <a:lnTo>
                      <a:pt x="2008149" y="824972"/>
                    </a:lnTo>
                    <a:lnTo>
                      <a:pt x="1998650" y="779892"/>
                    </a:lnTo>
                    <a:lnTo>
                      <a:pt x="1987174" y="735574"/>
                    </a:lnTo>
                    <a:lnTo>
                      <a:pt x="1973768" y="692066"/>
                    </a:lnTo>
                    <a:lnTo>
                      <a:pt x="1958483" y="649417"/>
                    </a:lnTo>
                    <a:lnTo>
                      <a:pt x="1941366" y="607675"/>
                    </a:lnTo>
                    <a:lnTo>
                      <a:pt x="1922466" y="566890"/>
                    </a:lnTo>
                    <a:lnTo>
                      <a:pt x="1901831" y="527108"/>
                    </a:lnTo>
                    <a:lnTo>
                      <a:pt x="1879510" y="488380"/>
                    </a:lnTo>
                    <a:lnTo>
                      <a:pt x="1855553" y="450754"/>
                    </a:lnTo>
                    <a:lnTo>
                      <a:pt x="1830007" y="414278"/>
                    </a:lnTo>
                    <a:lnTo>
                      <a:pt x="1802920" y="379000"/>
                    </a:lnTo>
                    <a:lnTo>
                      <a:pt x="1774343" y="344970"/>
                    </a:lnTo>
                    <a:lnTo>
                      <a:pt x="1744323" y="312236"/>
                    </a:lnTo>
                    <a:lnTo>
                      <a:pt x="1712909" y="280846"/>
                    </a:lnTo>
                    <a:lnTo>
                      <a:pt x="1680149" y="250850"/>
                    </a:lnTo>
                    <a:lnTo>
                      <a:pt x="1646093" y="222295"/>
                    </a:lnTo>
                    <a:lnTo>
                      <a:pt x="1610788" y="195230"/>
                    </a:lnTo>
                    <a:lnTo>
                      <a:pt x="1574284" y="169704"/>
                    </a:lnTo>
                    <a:lnTo>
                      <a:pt x="1536629" y="145766"/>
                    </a:lnTo>
                    <a:lnTo>
                      <a:pt x="1497872" y="123463"/>
                    </a:lnTo>
                    <a:lnTo>
                      <a:pt x="1458061" y="102845"/>
                    </a:lnTo>
                    <a:lnTo>
                      <a:pt x="1417245" y="83960"/>
                    </a:lnTo>
                    <a:lnTo>
                      <a:pt x="1375473" y="66857"/>
                    </a:lnTo>
                    <a:lnTo>
                      <a:pt x="1332792" y="51584"/>
                    </a:lnTo>
                    <a:lnTo>
                      <a:pt x="1289253" y="38190"/>
                    </a:lnTo>
                    <a:lnTo>
                      <a:pt x="1244903" y="26723"/>
                    </a:lnTo>
                    <a:lnTo>
                      <a:pt x="1199791" y="17232"/>
                    </a:lnTo>
                    <a:lnTo>
                      <a:pt x="1153966" y="9766"/>
                    </a:lnTo>
                    <a:lnTo>
                      <a:pt x="1107476" y="4372"/>
                    </a:lnTo>
                    <a:lnTo>
                      <a:pt x="1060371" y="1101"/>
                    </a:lnTo>
                    <a:lnTo>
                      <a:pt x="1012698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63" name="object 11"/>
              <p:cNvSpPr>
                <a:spLocks/>
              </p:cNvSpPr>
              <p:nvPr/>
            </p:nvSpPr>
            <p:spPr bwMode="auto">
              <a:xfrm>
                <a:off x="7110455" y="3123098"/>
                <a:ext cx="1704292" cy="1703223"/>
              </a:xfrm>
              <a:custGeom>
                <a:avLst/>
                <a:gdLst>
                  <a:gd name="T0" fmla="*/ 3682 w 2025650"/>
                  <a:gd name="T1" fmla="*/ 771710 h 2024379"/>
                  <a:gd name="T2" fmla="*/ 22502 w 2025650"/>
                  <a:gd name="T3" fmla="*/ 656167 h 2024379"/>
                  <a:gd name="T4" fmla="*/ 56297 w 2025650"/>
                  <a:gd name="T5" fmla="*/ 546391 h 2024379"/>
                  <a:gd name="T6" fmla="*/ 103961 w 2025650"/>
                  <a:gd name="T7" fmla="*/ 443485 h 2024379"/>
                  <a:gd name="T8" fmla="*/ 164391 w 2025650"/>
                  <a:gd name="T9" fmla="*/ 348555 h 2024379"/>
                  <a:gd name="T10" fmla="*/ 236482 w 2025650"/>
                  <a:gd name="T11" fmla="*/ 262702 h 2024379"/>
                  <a:gd name="T12" fmla="*/ 319128 w 2025650"/>
                  <a:gd name="T13" fmla="*/ 187029 h 2024379"/>
                  <a:gd name="T14" fmla="*/ 411226 w 2025650"/>
                  <a:gd name="T15" fmla="*/ 122641 h 2024379"/>
                  <a:gd name="T16" fmla="*/ 511670 w 2025650"/>
                  <a:gd name="T17" fmla="*/ 70640 h 2024379"/>
                  <a:gd name="T18" fmla="*/ 619357 w 2025650"/>
                  <a:gd name="T19" fmla="*/ 32131 h 2024379"/>
                  <a:gd name="T20" fmla="*/ 733182 w 2025650"/>
                  <a:gd name="T21" fmla="*/ 8217 h 2024379"/>
                  <a:gd name="T22" fmla="*/ 852039 w 2025650"/>
                  <a:gd name="T23" fmla="*/ 0 h 2024379"/>
                  <a:gd name="T24" fmla="*/ 970896 w 2025650"/>
                  <a:gd name="T25" fmla="*/ 8217 h 2024379"/>
                  <a:gd name="T26" fmla="*/ 1084720 w 2025650"/>
                  <a:gd name="T27" fmla="*/ 32131 h 2024379"/>
                  <a:gd name="T28" fmla="*/ 1192407 w 2025650"/>
                  <a:gd name="T29" fmla="*/ 70640 h 2024379"/>
                  <a:gd name="T30" fmla="*/ 1292851 w 2025650"/>
                  <a:gd name="T31" fmla="*/ 122641 h 2024379"/>
                  <a:gd name="T32" fmla="*/ 1384950 w 2025650"/>
                  <a:gd name="T33" fmla="*/ 187029 h 2024379"/>
                  <a:gd name="T34" fmla="*/ 1467596 w 2025650"/>
                  <a:gd name="T35" fmla="*/ 262702 h 2024379"/>
                  <a:gd name="T36" fmla="*/ 1539687 w 2025650"/>
                  <a:gd name="T37" fmla="*/ 348555 h 2024379"/>
                  <a:gd name="T38" fmla="*/ 1600116 w 2025650"/>
                  <a:gd name="T39" fmla="*/ 443485 h 2024379"/>
                  <a:gd name="T40" fmla="*/ 1647781 w 2025650"/>
                  <a:gd name="T41" fmla="*/ 546391 h 2024379"/>
                  <a:gd name="T42" fmla="*/ 1681575 w 2025650"/>
                  <a:gd name="T43" fmla="*/ 656167 h 2024379"/>
                  <a:gd name="T44" fmla="*/ 1700396 w 2025650"/>
                  <a:gd name="T45" fmla="*/ 771710 h 2024379"/>
                  <a:gd name="T46" fmla="*/ 1703150 w 2025650"/>
                  <a:gd name="T47" fmla="*/ 891477 h 2024379"/>
                  <a:gd name="T48" fmla="*/ 1689567 w 2025650"/>
                  <a:gd name="T49" fmla="*/ 1008690 h 2024379"/>
                  <a:gd name="T50" fmla="*/ 1660641 w 2025650"/>
                  <a:gd name="T51" fmla="*/ 1120505 h 2024379"/>
                  <a:gd name="T52" fmla="*/ 1617478 w 2025650"/>
                  <a:gd name="T53" fmla="*/ 1225821 h 2024379"/>
                  <a:gd name="T54" fmla="*/ 1561180 w 2025650"/>
                  <a:gd name="T55" fmla="*/ 1323533 h 2024379"/>
                  <a:gd name="T56" fmla="*/ 1492853 w 2025650"/>
                  <a:gd name="T57" fmla="*/ 1412535 h 2024379"/>
                  <a:gd name="T58" fmla="*/ 1413603 w 2025650"/>
                  <a:gd name="T59" fmla="*/ 1491727 h 2024379"/>
                  <a:gd name="T60" fmla="*/ 1324533 w 2025650"/>
                  <a:gd name="T61" fmla="*/ 1560003 h 2024379"/>
                  <a:gd name="T62" fmla="*/ 1226748 w 2025650"/>
                  <a:gd name="T63" fmla="*/ 1616259 h 2024379"/>
                  <a:gd name="T64" fmla="*/ 1121352 w 2025650"/>
                  <a:gd name="T65" fmla="*/ 1659391 h 2024379"/>
                  <a:gd name="T66" fmla="*/ 1009451 w 2025650"/>
                  <a:gd name="T67" fmla="*/ 1688296 h 2024379"/>
                  <a:gd name="T68" fmla="*/ 892149 w 2025650"/>
                  <a:gd name="T69" fmla="*/ 1701869 h 2024379"/>
                  <a:gd name="T70" fmla="*/ 772296 w 2025650"/>
                  <a:gd name="T71" fmla="*/ 1699116 h 2024379"/>
                  <a:gd name="T72" fmla="*/ 656671 w 2025650"/>
                  <a:gd name="T73" fmla="*/ 1680310 h 2024379"/>
                  <a:gd name="T74" fmla="*/ 546816 w 2025650"/>
                  <a:gd name="T75" fmla="*/ 1646540 h 2024379"/>
                  <a:gd name="T76" fmla="*/ 443834 w 2025650"/>
                  <a:gd name="T77" fmla="*/ 1598911 h 2024379"/>
                  <a:gd name="T78" fmla="*/ 348832 w 2025650"/>
                  <a:gd name="T79" fmla="*/ 1538525 h 2024379"/>
                  <a:gd name="T80" fmla="*/ 262912 w 2025650"/>
                  <a:gd name="T81" fmla="*/ 1466488 h 2024379"/>
                  <a:gd name="T82" fmla="*/ 187181 w 2025650"/>
                  <a:gd name="T83" fmla="*/ 1383904 h 2024379"/>
                  <a:gd name="T84" fmla="*/ 122741 w 2025650"/>
                  <a:gd name="T85" fmla="*/ 1291875 h 2024379"/>
                  <a:gd name="T86" fmla="*/ 70698 w 2025650"/>
                  <a:gd name="T87" fmla="*/ 1191506 h 2024379"/>
                  <a:gd name="T88" fmla="*/ 32157 w 2025650"/>
                  <a:gd name="T89" fmla="*/ 1083901 h 2024379"/>
                  <a:gd name="T90" fmla="*/ 8223 w 2025650"/>
                  <a:gd name="T91" fmla="*/ 970164 h 2024379"/>
                  <a:gd name="T92" fmla="*/ 0 w 2025650"/>
                  <a:gd name="T93" fmla="*/ 851398 h 202437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025650" h="2024379">
                    <a:moveTo>
                      <a:pt x="0" y="1011936"/>
                    </a:moveTo>
                    <a:lnTo>
                      <a:pt x="1102" y="964295"/>
                    </a:lnTo>
                    <a:lnTo>
                      <a:pt x="4376" y="917222"/>
                    </a:lnTo>
                    <a:lnTo>
                      <a:pt x="9774" y="870765"/>
                    </a:lnTo>
                    <a:lnTo>
                      <a:pt x="17246" y="824972"/>
                    </a:lnTo>
                    <a:lnTo>
                      <a:pt x="26745" y="779892"/>
                    </a:lnTo>
                    <a:lnTo>
                      <a:pt x="38221" y="735574"/>
                    </a:lnTo>
                    <a:lnTo>
                      <a:pt x="51627" y="692066"/>
                    </a:lnTo>
                    <a:lnTo>
                      <a:pt x="66912" y="649417"/>
                    </a:lnTo>
                    <a:lnTo>
                      <a:pt x="84029" y="607675"/>
                    </a:lnTo>
                    <a:lnTo>
                      <a:pt x="102929" y="566890"/>
                    </a:lnTo>
                    <a:lnTo>
                      <a:pt x="123564" y="527108"/>
                    </a:lnTo>
                    <a:lnTo>
                      <a:pt x="145885" y="488380"/>
                    </a:lnTo>
                    <a:lnTo>
                      <a:pt x="169842" y="450754"/>
                    </a:lnTo>
                    <a:lnTo>
                      <a:pt x="195388" y="414278"/>
                    </a:lnTo>
                    <a:lnTo>
                      <a:pt x="222475" y="379000"/>
                    </a:lnTo>
                    <a:lnTo>
                      <a:pt x="251052" y="344970"/>
                    </a:lnTo>
                    <a:lnTo>
                      <a:pt x="281072" y="312236"/>
                    </a:lnTo>
                    <a:lnTo>
                      <a:pt x="312486" y="280846"/>
                    </a:lnTo>
                    <a:lnTo>
                      <a:pt x="345246" y="250850"/>
                    </a:lnTo>
                    <a:lnTo>
                      <a:pt x="379302" y="222295"/>
                    </a:lnTo>
                    <a:lnTo>
                      <a:pt x="414607" y="195230"/>
                    </a:lnTo>
                    <a:lnTo>
                      <a:pt x="451111" y="169704"/>
                    </a:lnTo>
                    <a:lnTo>
                      <a:pt x="488766" y="145766"/>
                    </a:lnTo>
                    <a:lnTo>
                      <a:pt x="527523" y="123463"/>
                    </a:lnTo>
                    <a:lnTo>
                      <a:pt x="567334" y="102845"/>
                    </a:lnTo>
                    <a:lnTo>
                      <a:pt x="608150" y="83960"/>
                    </a:lnTo>
                    <a:lnTo>
                      <a:pt x="649922" y="66857"/>
                    </a:lnTo>
                    <a:lnTo>
                      <a:pt x="692603" y="51584"/>
                    </a:lnTo>
                    <a:lnTo>
                      <a:pt x="736142" y="38190"/>
                    </a:lnTo>
                    <a:lnTo>
                      <a:pt x="780492" y="26723"/>
                    </a:lnTo>
                    <a:lnTo>
                      <a:pt x="825604" y="17232"/>
                    </a:lnTo>
                    <a:lnTo>
                      <a:pt x="871429" y="9766"/>
                    </a:lnTo>
                    <a:lnTo>
                      <a:pt x="917919" y="4372"/>
                    </a:lnTo>
                    <a:lnTo>
                      <a:pt x="965024" y="1101"/>
                    </a:lnTo>
                    <a:lnTo>
                      <a:pt x="1012698" y="0"/>
                    </a:lnTo>
                    <a:lnTo>
                      <a:pt x="1060371" y="1101"/>
                    </a:lnTo>
                    <a:lnTo>
                      <a:pt x="1107476" y="4372"/>
                    </a:lnTo>
                    <a:lnTo>
                      <a:pt x="1153966" y="9766"/>
                    </a:lnTo>
                    <a:lnTo>
                      <a:pt x="1199791" y="17232"/>
                    </a:lnTo>
                    <a:lnTo>
                      <a:pt x="1244903" y="26723"/>
                    </a:lnTo>
                    <a:lnTo>
                      <a:pt x="1289253" y="38190"/>
                    </a:lnTo>
                    <a:lnTo>
                      <a:pt x="1332792" y="51584"/>
                    </a:lnTo>
                    <a:lnTo>
                      <a:pt x="1375473" y="66857"/>
                    </a:lnTo>
                    <a:lnTo>
                      <a:pt x="1417245" y="83960"/>
                    </a:lnTo>
                    <a:lnTo>
                      <a:pt x="1458061" y="102845"/>
                    </a:lnTo>
                    <a:lnTo>
                      <a:pt x="1497872" y="123463"/>
                    </a:lnTo>
                    <a:lnTo>
                      <a:pt x="1536629" y="145766"/>
                    </a:lnTo>
                    <a:lnTo>
                      <a:pt x="1574284" y="169704"/>
                    </a:lnTo>
                    <a:lnTo>
                      <a:pt x="1610788" y="195230"/>
                    </a:lnTo>
                    <a:lnTo>
                      <a:pt x="1646093" y="222295"/>
                    </a:lnTo>
                    <a:lnTo>
                      <a:pt x="1680149" y="250850"/>
                    </a:lnTo>
                    <a:lnTo>
                      <a:pt x="1712909" y="280846"/>
                    </a:lnTo>
                    <a:lnTo>
                      <a:pt x="1744323" y="312236"/>
                    </a:lnTo>
                    <a:lnTo>
                      <a:pt x="1774343" y="344970"/>
                    </a:lnTo>
                    <a:lnTo>
                      <a:pt x="1802920" y="379000"/>
                    </a:lnTo>
                    <a:lnTo>
                      <a:pt x="1830007" y="414278"/>
                    </a:lnTo>
                    <a:lnTo>
                      <a:pt x="1855553" y="450754"/>
                    </a:lnTo>
                    <a:lnTo>
                      <a:pt x="1879510" y="488380"/>
                    </a:lnTo>
                    <a:lnTo>
                      <a:pt x="1901831" y="527108"/>
                    </a:lnTo>
                    <a:lnTo>
                      <a:pt x="1922466" y="566890"/>
                    </a:lnTo>
                    <a:lnTo>
                      <a:pt x="1941366" y="607675"/>
                    </a:lnTo>
                    <a:lnTo>
                      <a:pt x="1958483" y="649417"/>
                    </a:lnTo>
                    <a:lnTo>
                      <a:pt x="1973768" y="692066"/>
                    </a:lnTo>
                    <a:lnTo>
                      <a:pt x="1987174" y="735574"/>
                    </a:lnTo>
                    <a:lnTo>
                      <a:pt x="1998650" y="779892"/>
                    </a:lnTo>
                    <a:lnTo>
                      <a:pt x="2008149" y="824972"/>
                    </a:lnTo>
                    <a:lnTo>
                      <a:pt x="2015621" y="870765"/>
                    </a:lnTo>
                    <a:lnTo>
                      <a:pt x="2021019" y="917222"/>
                    </a:lnTo>
                    <a:lnTo>
                      <a:pt x="2024293" y="964295"/>
                    </a:lnTo>
                    <a:lnTo>
                      <a:pt x="2025396" y="1011936"/>
                    </a:lnTo>
                    <a:lnTo>
                      <a:pt x="2024293" y="1059572"/>
                    </a:lnTo>
                    <a:lnTo>
                      <a:pt x="2021019" y="1106641"/>
                    </a:lnTo>
                    <a:lnTo>
                      <a:pt x="2015621" y="1153096"/>
                    </a:lnTo>
                    <a:lnTo>
                      <a:pt x="2008149" y="1198886"/>
                    </a:lnTo>
                    <a:lnTo>
                      <a:pt x="1998650" y="1243963"/>
                    </a:lnTo>
                    <a:lnTo>
                      <a:pt x="1987174" y="1288279"/>
                    </a:lnTo>
                    <a:lnTo>
                      <a:pt x="1973768" y="1331785"/>
                    </a:lnTo>
                    <a:lnTo>
                      <a:pt x="1958483" y="1374433"/>
                    </a:lnTo>
                    <a:lnTo>
                      <a:pt x="1941366" y="1416174"/>
                    </a:lnTo>
                    <a:lnTo>
                      <a:pt x="1922466" y="1456959"/>
                    </a:lnTo>
                    <a:lnTo>
                      <a:pt x="1901831" y="1496740"/>
                    </a:lnTo>
                    <a:lnTo>
                      <a:pt x="1879510" y="1535468"/>
                    </a:lnTo>
                    <a:lnTo>
                      <a:pt x="1855553" y="1573095"/>
                    </a:lnTo>
                    <a:lnTo>
                      <a:pt x="1830007" y="1609571"/>
                    </a:lnTo>
                    <a:lnTo>
                      <a:pt x="1802920" y="1644850"/>
                    </a:lnTo>
                    <a:lnTo>
                      <a:pt x="1774343" y="1678880"/>
                    </a:lnTo>
                    <a:lnTo>
                      <a:pt x="1744323" y="1711616"/>
                    </a:lnTo>
                    <a:lnTo>
                      <a:pt x="1712909" y="1743006"/>
                    </a:lnTo>
                    <a:lnTo>
                      <a:pt x="1680149" y="1773004"/>
                    </a:lnTo>
                    <a:lnTo>
                      <a:pt x="1646093" y="1801560"/>
                    </a:lnTo>
                    <a:lnTo>
                      <a:pt x="1610788" y="1828626"/>
                    </a:lnTo>
                    <a:lnTo>
                      <a:pt x="1574284" y="1854154"/>
                    </a:lnTo>
                    <a:lnTo>
                      <a:pt x="1536629" y="1878094"/>
                    </a:lnTo>
                    <a:lnTo>
                      <a:pt x="1497872" y="1900398"/>
                    </a:lnTo>
                    <a:lnTo>
                      <a:pt x="1458061" y="1921017"/>
                    </a:lnTo>
                    <a:lnTo>
                      <a:pt x="1417245" y="1939903"/>
                    </a:lnTo>
                    <a:lnTo>
                      <a:pt x="1375473" y="1957008"/>
                    </a:lnTo>
                    <a:lnTo>
                      <a:pt x="1332792" y="1972282"/>
                    </a:lnTo>
                    <a:lnTo>
                      <a:pt x="1289253" y="1985678"/>
                    </a:lnTo>
                    <a:lnTo>
                      <a:pt x="1244903" y="1997146"/>
                    </a:lnTo>
                    <a:lnTo>
                      <a:pt x="1199791" y="2006637"/>
                    </a:lnTo>
                    <a:lnTo>
                      <a:pt x="1153966" y="2014104"/>
                    </a:lnTo>
                    <a:lnTo>
                      <a:pt x="1107476" y="2019498"/>
                    </a:lnTo>
                    <a:lnTo>
                      <a:pt x="1060371" y="2022770"/>
                    </a:lnTo>
                    <a:lnTo>
                      <a:pt x="1012698" y="2023872"/>
                    </a:lnTo>
                    <a:lnTo>
                      <a:pt x="965024" y="2022770"/>
                    </a:lnTo>
                    <a:lnTo>
                      <a:pt x="917919" y="2019498"/>
                    </a:lnTo>
                    <a:lnTo>
                      <a:pt x="871429" y="2014104"/>
                    </a:lnTo>
                    <a:lnTo>
                      <a:pt x="825604" y="2006637"/>
                    </a:lnTo>
                    <a:lnTo>
                      <a:pt x="780492" y="1997146"/>
                    </a:lnTo>
                    <a:lnTo>
                      <a:pt x="736142" y="1985678"/>
                    </a:lnTo>
                    <a:lnTo>
                      <a:pt x="692603" y="1972282"/>
                    </a:lnTo>
                    <a:lnTo>
                      <a:pt x="649922" y="1957008"/>
                    </a:lnTo>
                    <a:lnTo>
                      <a:pt x="608150" y="1939903"/>
                    </a:lnTo>
                    <a:lnTo>
                      <a:pt x="567334" y="1921017"/>
                    </a:lnTo>
                    <a:lnTo>
                      <a:pt x="527523" y="1900398"/>
                    </a:lnTo>
                    <a:lnTo>
                      <a:pt x="488766" y="1878094"/>
                    </a:lnTo>
                    <a:lnTo>
                      <a:pt x="451111" y="1854154"/>
                    </a:lnTo>
                    <a:lnTo>
                      <a:pt x="414607" y="1828626"/>
                    </a:lnTo>
                    <a:lnTo>
                      <a:pt x="379302" y="1801560"/>
                    </a:lnTo>
                    <a:lnTo>
                      <a:pt x="345246" y="1773004"/>
                    </a:lnTo>
                    <a:lnTo>
                      <a:pt x="312486" y="1743006"/>
                    </a:lnTo>
                    <a:lnTo>
                      <a:pt x="281072" y="1711616"/>
                    </a:lnTo>
                    <a:lnTo>
                      <a:pt x="251052" y="1678880"/>
                    </a:lnTo>
                    <a:lnTo>
                      <a:pt x="222475" y="1644850"/>
                    </a:lnTo>
                    <a:lnTo>
                      <a:pt x="195388" y="1609571"/>
                    </a:lnTo>
                    <a:lnTo>
                      <a:pt x="169842" y="1573095"/>
                    </a:lnTo>
                    <a:lnTo>
                      <a:pt x="145885" y="1535468"/>
                    </a:lnTo>
                    <a:lnTo>
                      <a:pt x="123564" y="1496740"/>
                    </a:lnTo>
                    <a:lnTo>
                      <a:pt x="102929" y="1456959"/>
                    </a:lnTo>
                    <a:lnTo>
                      <a:pt x="84029" y="1416174"/>
                    </a:lnTo>
                    <a:lnTo>
                      <a:pt x="66912" y="1374433"/>
                    </a:lnTo>
                    <a:lnTo>
                      <a:pt x="51627" y="1331785"/>
                    </a:lnTo>
                    <a:lnTo>
                      <a:pt x="38221" y="1288279"/>
                    </a:lnTo>
                    <a:lnTo>
                      <a:pt x="26745" y="1243963"/>
                    </a:lnTo>
                    <a:lnTo>
                      <a:pt x="17246" y="1198886"/>
                    </a:lnTo>
                    <a:lnTo>
                      <a:pt x="9774" y="1153096"/>
                    </a:lnTo>
                    <a:lnTo>
                      <a:pt x="4376" y="1106641"/>
                    </a:lnTo>
                    <a:lnTo>
                      <a:pt x="1102" y="1059572"/>
                    </a:lnTo>
                    <a:lnTo>
                      <a:pt x="0" y="1011936"/>
                    </a:lnTo>
                    <a:close/>
                  </a:path>
                </a:pathLst>
              </a:custGeom>
              <a:noFill/>
              <a:ln w="25908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64" name="object 12"/>
              <p:cNvSpPr txBox="1">
                <a:spLocks noChangeArrowheads="1"/>
              </p:cNvSpPr>
              <p:nvPr/>
            </p:nvSpPr>
            <p:spPr bwMode="auto">
              <a:xfrm>
                <a:off x="7315046" y="3338264"/>
                <a:ext cx="1311123" cy="430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127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400" b="1">
                    <a:solidFill>
                      <a:srgbClr val="FFFFFF"/>
                    </a:solidFill>
                    <a:latin typeface="Frutiger 55 Roman"/>
                    <a:cs typeface="Arial" panose="020B0604020202020204" pitchFamily="34" charset="0"/>
                  </a:rPr>
                  <a:t>Устройства и элементы </a:t>
                </a:r>
                <a:endParaRPr lang="ru-RU" altLang="ru-RU" sz="1400">
                  <a:latin typeface="Frutiger 55 Roman"/>
                  <a:cs typeface="Arial" panose="020B0604020202020204" pitchFamily="34" charset="0"/>
                </a:endParaRPr>
              </a:p>
            </p:txBody>
          </p:sp>
          <p:grpSp>
            <p:nvGrpSpPr>
              <p:cNvPr id="65" name="Группа 144"/>
              <p:cNvGrpSpPr>
                <a:grpSpLocks/>
              </p:cNvGrpSpPr>
              <p:nvPr/>
            </p:nvGrpSpPr>
            <p:grpSpPr bwMode="auto">
              <a:xfrm>
                <a:off x="7277974" y="3851662"/>
                <a:ext cx="1386839" cy="922018"/>
                <a:chOff x="7277974" y="3851662"/>
                <a:chExt cx="1386839" cy="922018"/>
              </a:xfrm>
            </p:grpSpPr>
            <p:sp>
              <p:nvSpPr>
                <p:cNvPr id="66" name="object 13"/>
                <p:cNvSpPr>
                  <a:spLocks noChangeArrowheads="1"/>
                </p:cNvSpPr>
                <p:nvPr/>
              </p:nvSpPr>
              <p:spPr bwMode="auto">
                <a:xfrm>
                  <a:off x="8506317" y="4339341"/>
                  <a:ext cx="108203" cy="225552"/>
                </a:xfrm>
                <a:prstGeom prst="rect">
                  <a:avLst/>
                </a:prstGeom>
                <a:blipFill dpi="0" rotWithShape="1">
                  <a:blip r:embed="rId27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67" name="object 14"/>
                <p:cNvSpPr>
                  <a:spLocks noChangeArrowheads="1"/>
                </p:cNvSpPr>
                <p:nvPr/>
              </p:nvSpPr>
              <p:spPr bwMode="auto">
                <a:xfrm>
                  <a:off x="8515462" y="3851662"/>
                  <a:ext cx="149351" cy="318516"/>
                </a:xfrm>
                <a:prstGeom prst="rect">
                  <a:avLst/>
                </a:prstGeom>
                <a:blipFill dpi="0" rotWithShape="1">
                  <a:blip r:embed="rId28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68" name="object 15"/>
                <p:cNvSpPr>
                  <a:spLocks noChangeArrowheads="1"/>
                </p:cNvSpPr>
                <p:nvPr/>
              </p:nvSpPr>
              <p:spPr bwMode="auto">
                <a:xfrm>
                  <a:off x="7277974" y="3874521"/>
                  <a:ext cx="397764" cy="272796"/>
                </a:xfrm>
                <a:prstGeom prst="rect">
                  <a:avLst/>
                </a:prstGeom>
                <a:blipFill dpi="0" rotWithShape="1">
                  <a:blip r:embed="rId29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69" name="object 16"/>
                <p:cNvSpPr>
                  <a:spLocks noChangeArrowheads="1"/>
                </p:cNvSpPr>
                <p:nvPr/>
              </p:nvSpPr>
              <p:spPr bwMode="auto">
                <a:xfrm>
                  <a:off x="7277974" y="4307338"/>
                  <a:ext cx="437387" cy="262128"/>
                </a:xfrm>
                <a:prstGeom prst="rect">
                  <a:avLst/>
                </a:prstGeom>
                <a:blipFill dpi="0" rotWithShape="1">
                  <a:blip r:embed="rId30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70" name="object 17"/>
                <p:cNvSpPr>
                  <a:spLocks noChangeArrowheads="1"/>
                </p:cNvSpPr>
                <p:nvPr/>
              </p:nvSpPr>
              <p:spPr bwMode="auto">
                <a:xfrm>
                  <a:off x="7838805" y="4453641"/>
                  <a:ext cx="405383" cy="320039"/>
                </a:xfrm>
                <a:prstGeom prst="rect">
                  <a:avLst/>
                </a:prstGeom>
                <a:blipFill dpi="0" rotWithShape="1">
                  <a:blip r:embed="rId31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71" name="object 75"/>
                <p:cNvSpPr>
                  <a:spLocks noChangeArrowheads="1"/>
                </p:cNvSpPr>
                <p:nvPr/>
              </p:nvSpPr>
              <p:spPr bwMode="auto">
                <a:xfrm>
                  <a:off x="7758034" y="3955294"/>
                  <a:ext cx="274320" cy="326136"/>
                </a:xfrm>
                <a:prstGeom prst="rect">
                  <a:avLst/>
                </a:prstGeom>
                <a:blipFill dpi="0" rotWithShape="1">
                  <a:blip r:embed="rId32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72" name="object 76"/>
                <p:cNvSpPr>
                  <a:spLocks noChangeArrowheads="1"/>
                </p:cNvSpPr>
                <p:nvPr/>
              </p:nvSpPr>
              <p:spPr bwMode="auto">
                <a:xfrm>
                  <a:off x="8137510" y="4109218"/>
                  <a:ext cx="307848" cy="204215"/>
                </a:xfrm>
                <a:prstGeom prst="rect">
                  <a:avLst/>
                </a:prstGeom>
                <a:blipFill dpi="0" rotWithShape="1">
                  <a:blip r:embed="rId33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  <p:grpSp>
          <p:nvGrpSpPr>
            <p:cNvPr id="49" name="Группа 139"/>
            <p:cNvGrpSpPr>
              <a:grpSpLocks/>
            </p:cNvGrpSpPr>
            <p:nvPr/>
          </p:nvGrpSpPr>
          <p:grpSpPr bwMode="auto">
            <a:xfrm rot="4251282">
              <a:off x="6249533" y="2070160"/>
              <a:ext cx="1002791" cy="922019"/>
              <a:chOff x="3336910" y="2356618"/>
              <a:chExt cx="1002791" cy="922019"/>
            </a:xfrm>
          </p:grpSpPr>
          <p:sp>
            <p:nvSpPr>
              <p:cNvPr id="57" name="object 28"/>
              <p:cNvSpPr>
                <a:spLocks/>
              </p:cNvSpPr>
              <p:nvPr/>
            </p:nvSpPr>
            <p:spPr bwMode="auto">
              <a:xfrm>
                <a:off x="3351006" y="3212852"/>
                <a:ext cx="5080" cy="55244"/>
              </a:xfrm>
              <a:custGeom>
                <a:avLst/>
                <a:gdLst>
                  <a:gd name="T0" fmla="*/ 0 w 5080"/>
                  <a:gd name="T1" fmla="*/ 0 h 55244"/>
                  <a:gd name="T2" fmla="*/ 2236 w 5080"/>
                  <a:gd name="T3" fmla="*/ 13739 h 55244"/>
                  <a:gd name="T4" fmla="*/ 3794 w 5080"/>
                  <a:gd name="T5" fmla="*/ 27527 h 55244"/>
                  <a:gd name="T6" fmla="*/ 4661 w 5080"/>
                  <a:gd name="T7" fmla="*/ 41362 h 55244"/>
                  <a:gd name="T8" fmla="*/ 4825 w 5080"/>
                  <a:gd name="T9" fmla="*/ 55244 h 55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80" h="55244">
                    <a:moveTo>
                      <a:pt x="0" y="0"/>
                    </a:moveTo>
                    <a:lnTo>
                      <a:pt x="2236" y="13739"/>
                    </a:lnTo>
                    <a:lnTo>
                      <a:pt x="3794" y="27527"/>
                    </a:lnTo>
                    <a:lnTo>
                      <a:pt x="4661" y="41362"/>
                    </a:lnTo>
                    <a:lnTo>
                      <a:pt x="4825" y="55244"/>
                    </a:lnTo>
                  </a:path>
                </a:pathLst>
              </a:custGeom>
              <a:noFill/>
              <a:ln w="25908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8" name="object 56"/>
              <p:cNvSpPr>
                <a:spLocks noChangeArrowheads="1"/>
              </p:cNvSpPr>
              <p:nvPr/>
            </p:nvSpPr>
            <p:spPr bwMode="auto">
              <a:xfrm>
                <a:off x="3336910" y="2356618"/>
                <a:ext cx="1002791" cy="922019"/>
              </a:xfrm>
              <a:prstGeom prst="rect">
                <a:avLst/>
              </a:prstGeom>
              <a:blipFill dpi="0" rotWithShape="1">
                <a:blip r:embed="rId16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9" name="object 57"/>
              <p:cNvSpPr>
                <a:spLocks noChangeArrowheads="1"/>
              </p:cNvSpPr>
              <p:nvPr/>
            </p:nvSpPr>
            <p:spPr bwMode="auto">
              <a:xfrm>
                <a:off x="3427715" y="2395987"/>
                <a:ext cx="820928" cy="740664"/>
              </a:xfrm>
              <a:prstGeom prst="rect">
                <a:avLst/>
              </a:prstGeom>
              <a:blipFill dpi="0" rotWithShape="1">
                <a:blip r:embed="rId17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0" name="object 58"/>
              <p:cNvSpPr>
                <a:spLocks/>
              </p:cNvSpPr>
              <p:nvPr/>
            </p:nvSpPr>
            <p:spPr bwMode="auto">
              <a:xfrm>
                <a:off x="3427715" y="2395987"/>
                <a:ext cx="821055" cy="741045"/>
              </a:xfrm>
              <a:custGeom>
                <a:avLst/>
                <a:gdLst>
                  <a:gd name="T0" fmla="*/ 0 w 821054"/>
                  <a:gd name="T1" fmla="*/ 721488 h 741044"/>
                  <a:gd name="T2" fmla="*/ 19304 w 821054"/>
                  <a:gd name="T3" fmla="*/ 473965 h 741044"/>
                  <a:gd name="T4" fmla="*/ 76326 w 821054"/>
                  <a:gd name="T5" fmla="*/ 540640 h 741044"/>
                  <a:gd name="T6" fmla="*/ 630556 w 821054"/>
                  <a:gd name="T7" fmla="*/ 66675 h 741044"/>
                  <a:gd name="T8" fmla="*/ 573406 w 821054"/>
                  <a:gd name="T9" fmla="*/ 0 h 741044"/>
                  <a:gd name="T10" fmla="*/ 820929 w 821054"/>
                  <a:gd name="T11" fmla="*/ 19304 h 741044"/>
                  <a:gd name="T12" fmla="*/ 801624 w 821054"/>
                  <a:gd name="T13" fmla="*/ 266700 h 741044"/>
                  <a:gd name="T14" fmla="*/ 744602 w 821054"/>
                  <a:gd name="T15" fmla="*/ 200025 h 741044"/>
                  <a:gd name="T16" fmla="*/ 190373 w 821054"/>
                  <a:gd name="T17" fmla="*/ 673990 h 741044"/>
                  <a:gd name="T18" fmla="*/ 247395 w 821054"/>
                  <a:gd name="T19" fmla="*/ 740665 h 741044"/>
                  <a:gd name="T20" fmla="*/ 0 w 821054"/>
                  <a:gd name="T21" fmla="*/ 721488 h 7410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21054" h="741044">
                    <a:moveTo>
                      <a:pt x="0" y="721487"/>
                    </a:moveTo>
                    <a:lnTo>
                      <a:pt x="19304" y="473964"/>
                    </a:lnTo>
                    <a:lnTo>
                      <a:pt x="76326" y="540639"/>
                    </a:lnTo>
                    <a:lnTo>
                      <a:pt x="630555" y="66675"/>
                    </a:lnTo>
                    <a:lnTo>
                      <a:pt x="573405" y="0"/>
                    </a:lnTo>
                    <a:lnTo>
                      <a:pt x="820928" y="19304"/>
                    </a:lnTo>
                    <a:lnTo>
                      <a:pt x="801623" y="266700"/>
                    </a:lnTo>
                    <a:lnTo>
                      <a:pt x="744601" y="200025"/>
                    </a:lnTo>
                    <a:lnTo>
                      <a:pt x="190373" y="673989"/>
                    </a:lnTo>
                    <a:lnTo>
                      <a:pt x="247395" y="740664"/>
                    </a:lnTo>
                    <a:lnTo>
                      <a:pt x="0" y="721487"/>
                    </a:lnTo>
                    <a:close/>
                  </a:path>
                </a:pathLst>
              </a:custGeom>
              <a:noFill/>
              <a:ln w="25400">
                <a:solidFill>
                  <a:srgbClr val="C2C3C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</p:grpSp>
        <p:grpSp>
          <p:nvGrpSpPr>
            <p:cNvPr id="50" name="Группа 137"/>
            <p:cNvGrpSpPr>
              <a:grpSpLocks/>
            </p:cNvGrpSpPr>
            <p:nvPr/>
          </p:nvGrpSpPr>
          <p:grpSpPr bwMode="auto">
            <a:xfrm>
              <a:off x="4659742" y="1155704"/>
              <a:ext cx="1653378" cy="1468043"/>
              <a:chOff x="4402948" y="1177804"/>
              <a:chExt cx="1763902" cy="1570482"/>
            </a:xfrm>
          </p:grpSpPr>
          <p:sp>
            <p:nvSpPr>
              <p:cNvPr id="51" name="object 3"/>
              <p:cNvSpPr>
                <a:spLocks noChangeArrowheads="1"/>
              </p:cNvSpPr>
              <p:nvPr/>
            </p:nvSpPr>
            <p:spPr bwMode="auto">
              <a:xfrm>
                <a:off x="4430505" y="1177804"/>
                <a:ext cx="1736345" cy="1570482"/>
              </a:xfrm>
              <a:prstGeom prst="rect">
                <a:avLst/>
              </a:prstGeom>
              <a:blipFill dpi="0" rotWithShape="1">
                <a:blip r:embed="rId3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" name="object 5"/>
              <p:cNvSpPr>
                <a:spLocks/>
              </p:cNvSpPr>
              <p:nvPr/>
            </p:nvSpPr>
            <p:spPr bwMode="auto">
              <a:xfrm>
                <a:off x="4402948" y="1177804"/>
                <a:ext cx="1689379" cy="1430020"/>
              </a:xfrm>
              <a:custGeom>
                <a:avLst/>
                <a:gdLst>
                  <a:gd name="T0" fmla="*/ 1585686 w 1841500"/>
                  <a:gd name="T1" fmla="*/ 0 h 1430020"/>
                  <a:gd name="T2" fmla="*/ 103227 w 1841500"/>
                  <a:gd name="T3" fmla="*/ 0 h 1430020"/>
                  <a:gd name="T4" fmla="*/ 63062 w 1841500"/>
                  <a:gd name="T5" fmla="*/ 8848 h 1430020"/>
                  <a:gd name="T6" fmla="*/ 30248 w 1841500"/>
                  <a:gd name="T7" fmla="*/ 32972 h 1430020"/>
                  <a:gd name="T8" fmla="*/ 8117 w 1841500"/>
                  <a:gd name="T9" fmla="*/ 68740 h 1430020"/>
                  <a:gd name="T10" fmla="*/ 0 w 1841500"/>
                  <a:gd name="T11" fmla="*/ 112522 h 1430020"/>
                  <a:gd name="T12" fmla="*/ 0 w 1841500"/>
                  <a:gd name="T13" fmla="*/ 1316989 h 1430020"/>
                  <a:gd name="T14" fmla="*/ 8117 w 1841500"/>
                  <a:gd name="T15" fmla="*/ 1360771 h 1430020"/>
                  <a:gd name="T16" fmla="*/ 30248 w 1841500"/>
                  <a:gd name="T17" fmla="*/ 1396539 h 1430020"/>
                  <a:gd name="T18" fmla="*/ 63062 w 1841500"/>
                  <a:gd name="T19" fmla="*/ 1420663 h 1430020"/>
                  <a:gd name="T20" fmla="*/ 103227 w 1841500"/>
                  <a:gd name="T21" fmla="*/ 1429512 h 1430020"/>
                  <a:gd name="T22" fmla="*/ 1585686 w 1841500"/>
                  <a:gd name="T23" fmla="*/ 1429512 h 1430020"/>
                  <a:gd name="T24" fmla="*/ 1625850 w 1841500"/>
                  <a:gd name="T25" fmla="*/ 1420663 h 1430020"/>
                  <a:gd name="T26" fmla="*/ 1658664 w 1841500"/>
                  <a:gd name="T27" fmla="*/ 1396539 h 1430020"/>
                  <a:gd name="T28" fmla="*/ 1680795 w 1841500"/>
                  <a:gd name="T29" fmla="*/ 1360771 h 1430020"/>
                  <a:gd name="T30" fmla="*/ 1688913 w 1841500"/>
                  <a:gd name="T31" fmla="*/ 1316989 h 1430020"/>
                  <a:gd name="T32" fmla="*/ 1688913 w 1841500"/>
                  <a:gd name="T33" fmla="*/ 112522 h 1430020"/>
                  <a:gd name="T34" fmla="*/ 1680795 w 1841500"/>
                  <a:gd name="T35" fmla="*/ 68740 h 1430020"/>
                  <a:gd name="T36" fmla="*/ 1658664 w 1841500"/>
                  <a:gd name="T37" fmla="*/ 32972 h 1430020"/>
                  <a:gd name="T38" fmla="*/ 1625850 w 1841500"/>
                  <a:gd name="T39" fmla="*/ 8848 h 1430020"/>
                  <a:gd name="T40" fmla="*/ 1585686 w 1841500"/>
                  <a:gd name="T41" fmla="*/ 0 h 14300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41500" h="1430020">
                    <a:moveTo>
                      <a:pt x="1728470" y="0"/>
                    </a:moveTo>
                    <a:lnTo>
                      <a:pt x="112522" y="0"/>
                    </a:lnTo>
                    <a:lnTo>
                      <a:pt x="68740" y="8848"/>
                    </a:lnTo>
                    <a:lnTo>
                      <a:pt x="32972" y="32972"/>
                    </a:lnTo>
                    <a:lnTo>
                      <a:pt x="8848" y="68740"/>
                    </a:lnTo>
                    <a:lnTo>
                      <a:pt x="0" y="112522"/>
                    </a:lnTo>
                    <a:lnTo>
                      <a:pt x="0" y="1316989"/>
                    </a:lnTo>
                    <a:lnTo>
                      <a:pt x="8848" y="1360771"/>
                    </a:lnTo>
                    <a:lnTo>
                      <a:pt x="32972" y="1396539"/>
                    </a:lnTo>
                    <a:lnTo>
                      <a:pt x="68740" y="1420663"/>
                    </a:lnTo>
                    <a:lnTo>
                      <a:pt x="112522" y="1429512"/>
                    </a:lnTo>
                    <a:lnTo>
                      <a:pt x="1728470" y="1429512"/>
                    </a:lnTo>
                    <a:lnTo>
                      <a:pt x="1772251" y="1420663"/>
                    </a:lnTo>
                    <a:lnTo>
                      <a:pt x="1808019" y="1396539"/>
                    </a:lnTo>
                    <a:lnTo>
                      <a:pt x="1832143" y="1360771"/>
                    </a:lnTo>
                    <a:lnTo>
                      <a:pt x="1840992" y="1316989"/>
                    </a:lnTo>
                    <a:lnTo>
                      <a:pt x="1840992" y="112522"/>
                    </a:lnTo>
                    <a:lnTo>
                      <a:pt x="1832143" y="68740"/>
                    </a:lnTo>
                    <a:lnTo>
                      <a:pt x="1808019" y="32972"/>
                    </a:lnTo>
                    <a:lnTo>
                      <a:pt x="1772251" y="8848"/>
                    </a:lnTo>
                    <a:lnTo>
                      <a:pt x="1728470" y="0"/>
                    </a:lnTo>
                    <a:close/>
                  </a:path>
                </a:pathLst>
              </a:custGeom>
              <a:solidFill>
                <a:srgbClr val="2EB8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3" name="object 7"/>
              <p:cNvSpPr txBox="1"/>
              <p:nvPr/>
            </p:nvSpPr>
            <p:spPr>
              <a:xfrm>
                <a:off x="4848314" y="1334057"/>
                <a:ext cx="951704" cy="230982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spc="-5" dirty="0">
                    <a:solidFill>
                      <a:srgbClr val="FFFFFF"/>
                    </a:solidFill>
                    <a:latin typeface="Frutiger 55 Roman"/>
                    <a:cs typeface="Arial"/>
                  </a:rPr>
                  <a:t>Контекст</a:t>
                </a:r>
                <a:endParaRPr sz="1400" dirty="0">
                  <a:latin typeface="Frutiger 55 Roman"/>
                  <a:cs typeface="Arial"/>
                </a:endParaRPr>
              </a:p>
            </p:txBody>
          </p:sp>
          <p:sp>
            <p:nvSpPr>
              <p:cNvPr id="54" name="object 34"/>
              <p:cNvSpPr txBox="1"/>
              <p:nvPr/>
            </p:nvSpPr>
            <p:spPr>
              <a:xfrm>
                <a:off x="5305538" y="1651658"/>
                <a:ext cx="645195" cy="864485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pPr marL="147955" indent="-135255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tabLst>
                    <a:tab pos="148590" algn="l"/>
                  </a:tabLst>
                  <a:defRPr/>
                </a:pPr>
                <a:r>
                  <a:rPr lang="ru-RU" sz="1050" b="1" spc="-5" dirty="0">
                    <a:solidFill>
                      <a:srgbClr val="FFFFFF"/>
                    </a:solidFill>
                    <a:latin typeface="Frutiger 55 Roman"/>
                    <a:cs typeface="Arial"/>
                  </a:rPr>
                  <a:t>Кто</a:t>
                </a:r>
                <a:endParaRPr sz="1050" dirty="0">
                  <a:latin typeface="Frutiger 55 Roman"/>
                  <a:cs typeface="Arial"/>
                </a:endParaRPr>
              </a:p>
              <a:p>
                <a:pPr marL="147955" indent="-135255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tabLst>
                    <a:tab pos="148590" algn="l"/>
                  </a:tabLst>
                  <a:defRPr/>
                </a:pPr>
                <a:r>
                  <a:rPr lang="ru-RU" sz="1050" b="1" spc="-10" dirty="0">
                    <a:solidFill>
                      <a:srgbClr val="FFFFFF"/>
                    </a:solidFill>
                    <a:latin typeface="Frutiger 55 Roman"/>
                    <a:cs typeface="Arial"/>
                  </a:rPr>
                  <a:t>Что</a:t>
                </a:r>
                <a:endParaRPr sz="1050" dirty="0">
                  <a:latin typeface="Frutiger 55 Roman"/>
                  <a:cs typeface="Arial"/>
                </a:endParaRPr>
              </a:p>
              <a:p>
                <a:pPr marL="147955" indent="-135255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tabLst>
                    <a:tab pos="148590" algn="l"/>
                  </a:tabLst>
                  <a:defRPr/>
                </a:pPr>
                <a:r>
                  <a:rPr lang="ru-RU" sz="1050" b="1" spc="-5" dirty="0">
                    <a:solidFill>
                      <a:srgbClr val="FFFFFF"/>
                    </a:solidFill>
                    <a:latin typeface="Frutiger 55 Roman"/>
                    <a:cs typeface="Arial"/>
                  </a:rPr>
                  <a:t>Где</a:t>
                </a:r>
                <a:endParaRPr sz="1050" dirty="0">
                  <a:latin typeface="Frutiger 55 Roman"/>
                  <a:cs typeface="Arial"/>
                </a:endParaRPr>
              </a:p>
              <a:p>
                <a:pPr marL="147955" indent="-135255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tabLst>
                    <a:tab pos="148590" algn="l"/>
                  </a:tabLst>
                  <a:defRPr/>
                </a:pPr>
                <a:r>
                  <a:rPr lang="ru-RU" sz="1050" b="1" spc="-10" dirty="0">
                    <a:solidFill>
                      <a:srgbClr val="FFFFFF"/>
                    </a:solidFill>
                    <a:latin typeface="Frutiger 55 Roman"/>
                    <a:cs typeface="Arial"/>
                  </a:rPr>
                  <a:t>Когда</a:t>
                </a:r>
                <a:endParaRPr sz="1050" dirty="0">
                  <a:latin typeface="Frutiger 55 Roman"/>
                  <a:cs typeface="Arial"/>
                </a:endParaRPr>
              </a:p>
              <a:p>
                <a:pPr marL="147955" indent="-135255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  <a:tabLst>
                    <a:tab pos="148590" algn="l"/>
                  </a:tabLst>
                  <a:defRPr/>
                </a:pPr>
                <a:r>
                  <a:rPr lang="ru-RU" sz="1050" b="1" spc="-10" dirty="0">
                    <a:solidFill>
                      <a:srgbClr val="FFFFFF"/>
                    </a:solidFill>
                    <a:latin typeface="Frutiger 55 Roman"/>
                    <a:cs typeface="Arial"/>
                  </a:rPr>
                  <a:t>Как</a:t>
                </a:r>
                <a:endParaRPr sz="1050" dirty="0">
                  <a:latin typeface="Frutiger 55 Roman"/>
                  <a:cs typeface="Arial"/>
                </a:endParaRPr>
              </a:p>
            </p:txBody>
          </p:sp>
          <p:sp>
            <p:nvSpPr>
              <p:cNvPr id="55" name="object 44"/>
              <p:cNvSpPr>
                <a:spLocks/>
              </p:cNvSpPr>
              <p:nvPr/>
            </p:nvSpPr>
            <p:spPr bwMode="auto">
              <a:xfrm>
                <a:off x="4550013" y="1780546"/>
                <a:ext cx="607060" cy="721360"/>
              </a:xfrm>
              <a:custGeom>
                <a:avLst/>
                <a:gdLst>
                  <a:gd name="T0" fmla="*/ 554482 w 607060"/>
                  <a:gd name="T1" fmla="*/ 0 h 721360"/>
                  <a:gd name="T2" fmla="*/ 52070 w 607060"/>
                  <a:gd name="T3" fmla="*/ 0 h 721360"/>
                  <a:gd name="T4" fmla="*/ 31825 w 607060"/>
                  <a:gd name="T5" fmla="*/ 4099 h 721360"/>
                  <a:gd name="T6" fmla="*/ 15271 w 607060"/>
                  <a:gd name="T7" fmla="*/ 15271 h 721360"/>
                  <a:gd name="T8" fmla="*/ 4099 w 607060"/>
                  <a:gd name="T9" fmla="*/ 31825 h 721360"/>
                  <a:gd name="T10" fmla="*/ 0 w 607060"/>
                  <a:gd name="T11" fmla="*/ 52070 h 721360"/>
                  <a:gd name="T12" fmla="*/ 0 w 607060"/>
                  <a:gd name="T13" fmla="*/ 668782 h 721360"/>
                  <a:gd name="T14" fmla="*/ 4099 w 607060"/>
                  <a:gd name="T15" fmla="*/ 689026 h 721360"/>
                  <a:gd name="T16" fmla="*/ 15271 w 607060"/>
                  <a:gd name="T17" fmla="*/ 705580 h 721360"/>
                  <a:gd name="T18" fmla="*/ 31825 w 607060"/>
                  <a:gd name="T19" fmla="*/ 716752 h 721360"/>
                  <a:gd name="T20" fmla="*/ 52070 w 607060"/>
                  <a:gd name="T21" fmla="*/ 720852 h 721360"/>
                  <a:gd name="T22" fmla="*/ 554482 w 607060"/>
                  <a:gd name="T23" fmla="*/ 720852 h 721360"/>
                  <a:gd name="T24" fmla="*/ 574726 w 607060"/>
                  <a:gd name="T25" fmla="*/ 716752 h 721360"/>
                  <a:gd name="T26" fmla="*/ 591280 w 607060"/>
                  <a:gd name="T27" fmla="*/ 705580 h 721360"/>
                  <a:gd name="T28" fmla="*/ 602452 w 607060"/>
                  <a:gd name="T29" fmla="*/ 689026 h 721360"/>
                  <a:gd name="T30" fmla="*/ 606552 w 607060"/>
                  <a:gd name="T31" fmla="*/ 668782 h 721360"/>
                  <a:gd name="T32" fmla="*/ 606552 w 607060"/>
                  <a:gd name="T33" fmla="*/ 52070 h 721360"/>
                  <a:gd name="T34" fmla="*/ 602452 w 607060"/>
                  <a:gd name="T35" fmla="*/ 31825 h 721360"/>
                  <a:gd name="T36" fmla="*/ 591280 w 607060"/>
                  <a:gd name="T37" fmla="*/ 15271 h 721360"/>
                  <a:gd name="T38" fmla="*/ 574726 w 607060"/>
                  <a:gd name="T39" fmla="*/ 4099 h 721360"/>
                  <a:gd name="T40" fmla="*/ 554482 w 607060"/>
                  <a:gd name="T41" fmla="*/ 0 h 7213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7060" h="721360">
                    <a:moveTo>
                      <a:pt x="554482" y="0"/>
                    </a:moveTo>
                    <a:lnTo>
                      <a:pt x="52070" y="0"/>
                    </a:lnTo>
                    <a:lnTo>
                      <a:pt x="31825" y="4099"/>
                    </a:lnTo>
                    <a:lnTo>
                      <a:pt x="15271" y="15271"/>
                    </a:lnTo>
                    <a:lnTo>
                      <a:pt x="4099" y="31825"/>
                    </a:lnTo>
                    <a:lnTo>
                      <a:pt x="0" y="52070"/>
                    </a:lnTo>
                    <a:lnTo>
                      <a:pt x="0" y="668782"/>
                    </a:lnTo>
                    <a:lnTo>
                      <a:pt x="4099" y="689026"/>
                    </a:lnTo>
                    <a:lnTo>
                      <a:pt x="15271" y="705580"/>
                    </a:lnTo>
                    <a:lnTo>
                      <a:pt x="31825" y="716752"/>
                    </a:lnTo>
                    <a:lnTo>
                      <a:pt x="52070" y="720852"/>
                    </a:lnTo>
                    <a:lnTo>
                      <a:pt x="554482" y="720852"/>
                    </a:lnTo>
                    <a:lnTo>
                      <a:pt x="574726" y="716752"/>
                    </a:lnTo>
                    <a:lnTo>
                      <a:pt x="591280" y="705580"/>
                    </a:lnTo>
                    <a:lnTo>
                      <a:pt x="602452" y="689026"/>
                    </a:lnTo>
                    <a:lnTo>
                      <a:pt x="606552" y="668782"/>
                    </a:lnTo>
                    <a:lnTo>
                      <a:pt x="606552" y="52070"/>
                    </a:lnTo>
                    <a:lnTo>
                      <a:pt x="602452" y="31825"/>
                    </a:lnTo>
                    <a:lnTo>
                      <a:pt x="591280" y="15271"/>
                    </a:lnTo>
                    <a:lnTo>
                      <a:pt x="574726" y="4099"/>
                    </a:lnTo>
                    <a:lnTo>
                      <a:pt x="554482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56" name="object 45"/>
              <p:cNvSpPr>
                <a:spLocks noChangeArrowheads="1"/>
              </p:cNvSpPr>
              <p:nvPr/>
            </p:nvSpPr>
            <p:spPr bwMode="auto">
              <a:xfrm>
                <a:off x="4550013" y="1703827"/>
                <a:ext cx="606552" cy="720852"/>
              </a:xfrm>
              <a:prstGeom prst="rect">
                <a:avLst/>
              </a:prstGeom>
              <a:blipFill dpi="0" rotWithShape="1">
                <a:blip r:embed="rId35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112" name="Content Placeholder 2"/>
          <p:cNvSpPr>
            <a:spLocks noGrp="1"/>
          </p:cNvSpPr>
          <p:nvPr/>
        </p:nvSpPr>
        <p:spPr bwMode="auto">
          <a:xfrm>
            <a:off x="369536" y="1240945"/>
            <a:ext cx="4636649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AD FS была усовершенствована для поддержки программ BYOD</a:t>
            </a: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рабочего места создает объект AD DS для пользовательских устройств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Ограниченный доступ к определенным устройствам</a:t>
            </a: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Dynamic Access Control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условий на разрешения вы можете ограничить доступ к контенту устройствам, подключенным к домену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прошивки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IOS)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устройства могут быть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также присоединены к рабочему месту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5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192" y="65585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Занятие 4. Делегирование администрирования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2424" y="1439184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52424" y="1251803"/>
            <a:ext cx="8351258" cy="236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44500" lvl="0" indent="-4445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по использованию организационных единиц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lvl="0" indent="-4445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Полномочия AD DS</a:t>
            </a:r>
          </a:p>
          <a:p>
            <a:pPr marL="444500" lvl="0" indent="-4445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Эффективные полномочия AD DS</a:t>
            </a:r>
          </a:p>
          <a:p>
            <a:pPr marL="444500" lvl="0" indent="-4445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Демонстрация: делегирование административных полномочий</a:t>
            </a:r>
            <a:endParaRPr kumimoji="0" lang="en-CA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40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один усеченный угол 2"/>
          <p:cNvSpPr/>
          <p:nvPr/>
        </p:nvSpPr>
        <p:spPr>
          <a:xfrm>
            <a:off x="240665" y="1534827"/>
            <a:ext cx="5659203" cy="2391599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33192" y="105340"/>
            <a:ext cx="11698514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+mj-lt"/>
              </a:rPr>
              <a:t>Рекомендации по использованию организационных единиц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2424" y="1439184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9688" y="1076103"/>
            <a:ext cx="4724562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C00000"/>
                </a:solidFill>
              </a:rPr>
              <a:t>Рекомендации по использованию </a:t>
            </a:r>
            <a:r>
              <a:rPr lang="en-US" sz="1800" b="1" dirty="0">
                <a:solidFill>
                  <a:srgbClr val="C00000"/>
                </a:solidFill>
              </a:rPr>
              <a:t>OUs</a:t>
            </a:r>
            <a:endParaRPr lang="en-CA" sz="1800" b="1" dirty="0">
              <a:solidFill>
                <a:srgbClr val="C00000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40665" y="1537242"/>
            <a:ext cx="5550207" cy="2591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1600" b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</a:t>
            </a:r>
            <a:r>
              <a:rPr lang="en-US" sz="1600" b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Us</a:t>
            </a:r>
            <a:r>
              <a:rPr lang="ru-RU" sz="1600" b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позволяют подразделять домен для управления</a:t>
            </a:r>
          </a:p>
          <a:p>
            <a:pPr marL="116550" indent="-28575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1600" b="0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OUs</a:t>
            </a:r>
            <a:r>
              <a:rPr lang="ru-RU" sz="1600" b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используются для:</a:t>
            </a:r>
          </a:p>
          <a:p>
            <a:pPr marL="573750" lvl="1" indent="-28575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Делегирования контроля</a:t>
            </a:r>
          </a:p>
          <a:p>
            <a:pPr marL="573750" lvl="1" indent="-28575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Применения </a:t>
            </a:r>
            <a:r>
              <a:rPr lang="en-US" sz="1600" b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GPOs</a:t>
            </a:r>
            <a:endParaRPr lang="ru-RU" sz="1600" b="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16550" indent="-28575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ru-RU" sz="1600" b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Структура OU может быть:</a:t>
            </a:r>
          </a:p>
          <a:p>
            <a:pPr marL="630900" lvl="1" indent="-3429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Плоские, от одного до двух уровней в глубину</a:t>
            </a:r>
          </a:p>
          <a:p>
            <a:pPr marL="630900" lvl="1" indent="-3429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Глубокие, более чем на 5 уровней в глубину</a:t>
            </a:r>
          </a:p>
          <a:p>
            <a:pPr marL="630900" lvl="1" indent="-3429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600" b="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Узкие</a:t>
            </a:r>
            <a:endParaRPr lang="en-CA" sz="1600" b="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CA" sz="12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93671" y="1139822"/>
            <a:ext cx="2435540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Полномочия </a:t>
            </a:r>
            <a:r>
              <a:rPr lang="en-CA" sz="1800" b="1" dirty="0">
                <a:solidFill>
                  <a:srgbClr val="C00000"/>
                </a:solidFill>
              </a:rPr>
              <a:t>AD DS</a:t>
            </a:r>
          </a:p>
        </p:txBody>
      </p:sp>
      <p:sp>
        <p:nvSpPr>
          <p:cNvPr id="17" name="text box"/>
          <p:cNvSpPr/>
          <p:nvPr/>
        </p:nvSpPr>
        <p:spPr>
          <a:xfrm>
            <a:off x="7344306" y="1484304"/>
            <a:ext cx="3524170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b="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Расширенные настройки безопасности</a:t>
            </a:r>
            <a:endParaRPr lang="en-CA" sz="1400" b="0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862" y="4022069"/>
            <a:ext cx="1852213" cy="27759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609" y="1837201"/>
            <a:ext cx="5885663" cy="403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7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противолежащие углы 27"/>
          <p:cNvSpPr/>
          <p:nvPr/>
        </p:nvSpPr>
        <p:spPr>
          <a:xfrm>
            <a:off x="286301" y="1534466"/>
            <a:ext cx="6026067" cy="3360591"/>
          </a:xfrm>
          <a:prstGeom prst="round2Diag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  <a:alpha val="73000"/>
                </a:srgbClr>
              </a:gs>
              <a:gs pos="50000">
                <a:srgbClr val="0000FF">
                  <a:tint val="44500"/>
                  <a:satMod val="160000"/>
                  <a:alpha val="71000"/>
                </a:srgbClr>
              </a:gs>
              <a:gs pos="100000">
                <a:srgbClr val="0000FF">
                  <a:tint val="23500"/>
                  <a:satMod val="160000"/>
                  <a:alpha val="54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противолежащие углы 20"/>
          <p:cNvSpPr/>
          <p:nvPr/>
        </p:nvSpPr>
        <p:spPr>
          <a:xfrm>
            <a:off x="6541370" y="1942059"/>
            <a:ext cx="5125816" cy="2552368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33192" y="65585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Полномочия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AD DS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92771" y="1153678"/>
            <a:ext cx="4199810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Эффективные полномочия </a:t>
            </a:r>
            <a:r>
              <a:rPr lang="en-CA" sz="1800" b="1" dirty="0">
                <a:solidFill>
                  <a:srgbClr val="C00000"/>
                </a:solidFill>
              </a:rPr>
              <a:t>AD DS</a:t>
            </a:r>
          </a:p>
        </p:txBody>
      </p:sp>
      <p:sp>
        <p:nvSpPr>
          <p:cNvPr id="12" name="Rounded Rectangle 3"/>
          <p:cNvSpPr>
            <a:spLocks noChangeArrowheads="1"/>
          </p:cNvSpPr>
          <p:nvPr/>
        </p:nvSpPr>
        <p:spPr bwMode="auto">
          <a:xfrm>
            <a:off x="386110" y="1486760"/>
            <a:ext cx="5836094" cy="1608748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ru-RU" altLang="ja-JP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Полномочия, назначенные для пользователей и групп накапливаются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ru-RU" altLang="ja-JP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Рекомендуется назначать разрешения группам, а не отдельным пользователям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ru-RU" altLang="ja-JP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В случае возникновения конфликтов:</a:t>
            </a:r>
            <a:endParaRPr lang="en-US" altLang="ja-JP" sz="1400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5"/>
          <p:cNvSpPr>
            <a:spLocks noChangeArrowheads="1"/>
          </p:cNvSpPr>
          <p:nvPr/>
        </p:nvSpPr>
        <p:spPr bwMode="auto">
          <a:xfrm>
            <a:off x="333192" y="2994881"/>
            <a:ext cx="5200916" cy="1994710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3500"/>
              </a:spcBef>
              <a:buClr>
                <a:srgbClr val="006699"/>
              </a:buClr>
            </a:pPr>
            <a:endParaRPr lang="en-US" altLang="ja-JP" sz="1400" b="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38596" y="2946604"/>
            <a:ext cx="6026067" cy="1109417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742950" lvl="1" indent="-28575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ru-RU" altLang="ja-JP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Запрещающие полномочия переопределить Разрешающими</a:t>
            </a:r>
          </a:p>
          <a:p>
            <a:pPr marL="742950" lvl="1" indent="-28575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ru-RU" altLang="ja-JP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Явные полномочия переопределить Наследуемыми полномочиями</a:t>
            </a:r>
          </a:p>
          <a:p>
            <a:pPr marL="1200150" lvl="2" indent="-28575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ru-RU" altLang="ja-JP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Явные Разрешения переопределить Наследуемыми Запретами</a:t>
            </a:r>
            <a:endParaRPr lang="en-US" altLang="ja-JP" sz="1400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82079" y="3881450"/>
            <a:ext cx="7615451" cy="1136809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</a:pPr>
            <a:r>
              <a:rPr lang="ru-RU" altLang="ja-JP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Для оценки действующих полномочий, Вы можете использовать:</a:t>
            </a:r>
          </a:p>
          <a:p>
            <a:pPr marL="444500" indent="-261938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ru-RU" altLang="ja-JP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Вкладка </a:t>
            </a:r>
            <a:r>
              <a:rPr lang="en-US" altLang="ja-JP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Effective Access </a:t>
            </a:r>
            <a:endParaRPr lang="ru-RU" altLang="ja-JP" sz="1400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444500" indent="-261938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§"/>
            </a:pPr>
            <a:r>
              <a:rPr lang="ru-RU" altLang="ja-JP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Ручной анализ</a:t>
            </a:r>
            <a:endParaRPr lang="en-US" altLang="ja-JP" sz="1400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354037" y="1237321"/>
            <a:ext cx="5500481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C00000"/>
                </a:solidFill>
              </a:rPr>
              <a:t>Демонстрация: делегирование административных полномочий</a:t>
            </a:r>
          </a:p>
        </p:txBody>
      </p:sp>
      <p:sp>
        <p:nvSpPr>
          <p:cNvPr id="19" name="TextBox 18"/>
          <p:cNvSpPr txBox="1">
            <a:spLocks noGrp="1" noChangeArrowheads="1"/>
          </p:cNvSpPr>
          <p:nvPr/>
        </p:nvSpPr>
        <p:spPr bwMode="auto">
          <a:xfrm>
            <a:off x="7317022" y="2181927"/>
            <a:ext cx="4121163" cy="192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7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ru-RU" sz="1400" b="0" kern="0" dirty="0">
                <a:latin typeface="Arial" panose="020B0604020202020204" pitchFamily="34" charset="0"/>
                <a:cs typeface="Arial" panose="020B0604020202020204" pitchFamily="34" charset="0"/>
              </a:rPr>
              <a:t>В данной демонстрации, Вы увидите как</a:t>
            </a:r>
            <a:r>
              <a:rPr lang="en-GB" sz="1400" b="0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4625" lvl="1" indent="-174625">
              <a:buSzPct val="90000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Создавать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  <a:p>
            <a:pPr marL="174625" lvl="1" indent="-174625">
              <a:buSzPct val="90000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Помещать стандартную задачу</a:t>
            </a:r>
          </a:p>
          <a:p>
            <a:pPr marL="174625" lvl="1" indent="-174625">
              <a:buSzPct val="90000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Делегировать пользовательскую задачу</a:t>
            </a:r>
          </a:p>
          <a:p>
            <a:pPr marL="174625" lvl="1" indent="-174625">
              <a:buSzPct val="90000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Просматривать полномочия AD DS в результате этих делегаций</a:t>
            </a:r>
            <a:endParaRPr lang="en-GB" sz="14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7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sz="14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251262" y="4952051"/>
            <a:ext cx="1483241" cy="1755704"/>
            <a:chOff x="1966262" y="5114243"/>
            <a:chExt cx="1483241" cy="1755704"/>
          </a:xfrm>
        </p:grpSpPr>
        <p:pic>
          <p:nvPicPr>
            <p:cNvPr id="9218" name="Picture 2" descr="&amp;Kcy;&amp;acy;&amp;rcy;&amp;tcy;&amp;icy;&amp;ncy;&amp;kcy;&amp;icy; &amp;pcy;&amp;ocy; &amp;zcy;&amp;acy;&amp;pcy;&amp;rcy;&amp;ocy;&amp;scy;&amp;ucy; &amp;lcy;&amp;acy;&amp;dcy;&amp;ocy;&amp;ncy;&amp;softcy;  ic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23" t="6190" r="53115" b="52187"/>
            <a:stretch/>
          </p:blipFill>
          <p:spPr bwMode="auto">
            <a:xfrm>
              <a:off x="2264269" y="5114243"/>
              <a:ext cx="1185234" cy="1558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&amp;Kcy;&amp;acy;&amp;rcy;&amp;tcy;&amp;icy;&amp;ncy;&amp;kcy;&amp;icy; &amp;pcy;&amp;ocy; &amp;zcy;&amp;acy;&amp;pcy;&amp;rcy;&amp;ocy;&amp;scy;&amp;ucy; &amp;zcy;&amp;acy;&amp;pcy;&amp;rcy;&amp;iecy;&amp;tcy; 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262" y="5836223"/>
              <a:ext cx="1033724" cy="103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3788361" y="4952051"/>
            <a:ext cx="1677655" cy="1656662"/>
            <a:chOff x="4498208" y="5066298"/>
            <a:chExt cx="1677655" cy="1656662"/>
          </a:xfrm>
        </p:grpSpPr>
        <p:pic>
          <p:nvPicPr>
            <p:cNvPr id="23" name="Picture 2" descr="&amp;Kcy;&amp;acy;&amp;rcy;&amp;tcy;&amp;icy;&amp;ncy;&amp;kcy;&amp;icy; &amp;pcy;&amp;ocy; &amp;zcy;&amp;acy;&amp;pcy;&amp;rcy;&amp;ocy;&amp;scy;&amp;ucy; &amp;lcy;&amp;acy;&amp;dcy;&amp;ocy;&amp;ncy;&amp;softcy;  ic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23" t="6190" r="53115" b="52187"/>
            <a:stretch/>
          </p:blipFill>
          <p:spPr bwMode="auto">
            <a:xfrm>
              <a:off x="4498208" y="5066298"/>
              <a:ext cx="1185234" cy="1558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&amp;Kcy;&amp;acy;&amp;rcy;&amp;tcy;&amp;icy;&amp;ncy;&amp;kcy;&amp;icy; &amp;pcy;&amp;ocy; &amp;zcy;&amp;acy;&amp;pcy;&amp;rcy;&amp;ocy;&amp;scy;&amp;ucy; permission 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020" y="5738117"/>
              <a:ext cx="984843" cy="984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327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44" y="81485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модуля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744" y="1264064"/>
            <a:ext cx="749669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учетными записями пользователей</a:t>
            </a:r>
            <a:endParaRPr lang="en-US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группами</a:t>
            </a:r>
            <a:endParaRPr lang="en-US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учетными записями компьютеров</a:t>
            </a:r>
            <a:endParaRPr lang="en-US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Делегирование администрирования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858371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565202" y="3190414"/>
            <a:ext cx="5408584" cy="2552368"/>
            <a:chOff x="6289482" y="3013544"/>
            <a:chExt cx="5049078" cy="2949934"/>
          </a:xfrm>
        </p:grpSpPr>
        <p:sp>
          <p:nvSpPr>
            <p:cNvPr id="15" name="Прямоугольник: скругленные противолежащие углы 14"/>
            <p:cNvSpPr/>
            <p:nvPr/>
          </p:nvSpPr>
          <p:spPr>
            <a:xfrm>
              <a:off x="6289482" y="3013544"/>
              <a:ext cx="5049078" cy="2949934"/>
            </a:xfrm>
            <a:prstGeom prst="round2DiagRect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12729" y="3355258"/>
              <a:ext cx="3167983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Информация для доступа</a:t>
              </a:r>
              <a:endParaRPr lang="en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4168" y="-77538"/>
            <a:ext cx="11698514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+mj-lt"/>
              </a:rPr>
              <a:t>Лабораторная работа.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Управление объектами доменных служб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Active</a:t>
            </a:r>
            <a:r>
              <a:rPr 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+mj-lt"/>
              </a:rPr>
              <a:t>Directory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06037" y="1096521"/>
            <a:ext cx="6571841" cy="17111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buFont typeface="Wingdings" panose="05000000000000000000" pitchFamily="2" charset="2"/>
              <a:buChar char="v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Делегирование администрирования филиала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Создание и настройка учетных записей пользователей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 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Упражнение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Управление объектами компьютеров в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 DS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224" y="4159465"/>
            <a:ext cx="5375841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648000"/>
            <a:r>
              <a:rPr lang="ru-RU" sz="1600" b="0" i="0" u="none" strike="noStrike" baseline="0" dirty="0">
                <a:latin typeface="Segoe UI"/>
              </a:rPr>
              <a:t>Виртуальные машины</a:t>
            </a:r>
            <a:r>
              <a:rPr lang="en-US" sz="1600" b="0" i="0" u="none" strike="noStrike" baseline="0" dirty="0">
                <a:latin typeface="Segoe UI"/>
              </a:rPr>
              <a:t>	</a:t>
            </a:r>
            <a:r>
              <a:rPr lang="en-US" sz="1600" b="1" i="0" u="none" strike="noStrike" baseline="0" dirty="0">
                <a:latin typeface="Segoe UI"/>
              </a:rPr>
              <a:t>20410D‑LON‑DC1</a:t>
            </a:r>
          </a:p>
          <a:p>
            <a:pPr defTabSz="648000"/>
            <a:r>
              <a:rPr lang="en-US" sz="1600" b="1" i="0" u="none" strike="noStrike" baseline="0" dirty="0">
                <a:latin typeface="Segoe UI"/>
              </a:rPr>
              <a:t>				20410D‑LON‑CL1</a:t>
            </a:r>
            <a:r>
              <a:rPr lang="en-US" sz="1600" b="0" i="0" u="none" strike="noStrike" baseline="0" dirty="0">
                <a:latin typeface="Segoe UI"/>
              </a:rPr>
              <a:t>	</a:t>
            </a:r>
          </a:p>
          <a:p>
            <a:pPr defTabSz="648000"/>
            <a:r>
              <a:rPr lang="ru-RU" sz="1600" b="0" i="0" u="none" strike="noStrike" baseline="0" dirty="0">
                <a:latin typeface="Segoe UI"/>
              </a:rPr>
              <a:t>Имя пользователя</a:t>
            </a:r>
            <a:r>
              <a:rPr lang="en-US" sz="1600" b="0" i="0" u="none" strike="noStrike" baseline="0" dirty="0">
                <a:latin typeface="Segoe UI"/>
              </a:rPr>
              <a:t>		</a:t>
            </a:r>
            <a:r>
              <a:rPr lang="en-US" sz="1600" b="1" i="0" u="none" strike="noStrike" baseline="0" dirty="0" err="1">
                <a:latin typeface="Segoe UI"/>
              </a:rPr>
              <a:t>Adatum</a:t>
            </a:r>
            <a:r>
              <a:rPr lang="en-US" sz="1600" b="1" i="0" u="none" strike="noStrike" baseline="0" dirty="0">
                <a:latin typeface="Segoe UI"/>
              </a:rPr>
              <a:t>\Administrator</a:t>
            </a:r>
            <a:r>
              <a:rPr lang="en-US" sz="1600" b="0" i="0" u="none" strike="noStrike" baseline="0" dirty="0">
                <a:latin typeface="Segoe UI"/>
              </a:rPr>
              <a:t>	</a:t>
            </a:r>
          </a:p>
          <a:p>
            <a:pPr defTabSz="648000"/>
            <a:r>
              <a:rPr lang="ru-RU" sz="1600" b="0" i="0" u="none" strike="noStrike" baseline="0" dirty="0">
                <a:latin typeface="Segoe UI"/>
              </a:rPr>
              <a:t>Пароль  </a:t>
            </a:r>
            <a:r>
              <a:rPr lang="en-US" sz="1600" b="0" i="0" u="none" strike="noStrike" baseline="0" dirty="0">
                <a:latin typeface="Segoe UI"/>
              </a:rPr>
              <a:t>		</a:t>
            </a:r>
            <a:r>
              <a:rPr lang="ru-RU" sz="1600" b="0" i="0" u="none" strike="noStrike" baseline="0" dirty="0">
                <a:latin typeface="Segoe UI"/>
              </a:rPr>
              <a:t>            </a:t>
            </a:r>
            <a:r>
              <a:rPr lang="en-US" sz="1600" b="1" i="0" u="none" strike="noStrike" baseline="0" dirty="0">
                <a:latin typeface="Segoe UI"/>
              </a:rPr>
              <a:t>Pa$$w0rd</a:t>
            </a:r>
            <a:r>
              <a:rPr lang="en-US" sz="1600" b="0" i="0" u="none" strike="noStrike" baseline="0" dirty="0">
                <a:latin typeface="Segoe UI"/>
              </a:rPr>
              <a:t>	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902409" y="1671201"/>
            <a:ext cx="5074317" cy="471827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TextBox 12"/>
          <p:cNvSpPr txBox="1"/>
          <p:nvPr/>
        </p:nvSpPr>
        <p:spPr>
          <a:xfrm>
            <a:off x="1485780" y="5925450"/>
            <a:ext cx="3602909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Segoe UI"/>
              </a:rPr>
              <a:t>Расчетное время: </a:t>
            </a:r>
            <a:r>
              <a:rPr lang="en-US" sz="2000" b="1" dirty="0">
                <a:solidFill>
                  <a:srgbClr val="C00000"/>
                </a:solidFill>
                <a:latin typeface="Segoe UI"/>
              </a:rPr>
              <a:t>70</a:t>
            </a:r>
            <a:r>
              <a:rPr lang="ru-RU" sz="2000" b="1" dirty="0">
                <a:solidFill>
                  <a:srgbClr val="C00000"/>
                </a:solidFill>
                <a:latin typeface="Segoe UI"/>
              </a:rPr>
              <a:t> минут</a:t>
            </a:r>
            <a:endParaRPr lang="en-CA" sz="2000" b="1" dirty="0">
              <a:solidFill>
                <a:srgbClr val="C00000"/>
              </a:solidFill>
              <a:latin typeface="Segoe U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90471" y="1120265"/>
            <a:ext cx="169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Сценарий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22435" y="1848743"/>
            <a:ext cx="4529593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 работали на A.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течение нескольких лет в качестве специалиста технической поддержки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этой роли Вы обследовали компьютеры для устранения сетевых проблем и неполадок в работе приложений. </a:t>
            </a:r>
          </a:p>
          <a:p>
            <a:pPr algn="just">
              <a:spcAft>
                <a:spcPts val="6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Недавно Вас повысили до специалиста по поддержке серверов. Одним из ваших первых заданий является настройка сервисов инфраструктуры для нового филиала.</a:t>
            </a:r>
          </a:p>
          <a:p>
            <a:pPr algn="just">
              <a:spcAft>
                <a:spcPts val="6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Чтобы начать развертывание нового филиала, Вы готовите  объекты AD DS. В рамках этой подготовки, необходимо создать подразделение для филиала и делегировать разрешение на его управление. Затем Вам будет необходимо создать пользователей и группы для нового филиала. И, наконец, Вам нужно сбросить настройки безопасного канала для учетной записи компьютера, который не имеет возможности подключения к домену в филиале. </a:t>
            </a:r>
          </a:p>
        </p:txBody>
      </p:sp>
    </p:spTree>
    <p:extLst>
      <p:ext uri="{BB962C8B-B14F-4D97-AF65-F5344CB8AC3E}">
        <p14:creationId xmlns:p14="http://schemas.microsoft.com/office/powerpoint/2010/main" val="3369246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52456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лабораторной работы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13469" y="1288111"/>
            <a:ext cx="8412480" cy="298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44500" indent="-4445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Какие Вы знаете опции для изменения атрибутов новых и существующих пользователей?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Какие типы объектов могут быть членами глобальных групп?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Какие типы объектов могут быть членами групп локального домена?</a:t>
            </a:r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Какие два типа учетных данных необходимы для любого компьютера, чтобы он мог присоединиться к домену?</a:t>
            </a:r>
            <a:endParaRPr lang="en-C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endParaRPr kumimoji="0" lang="en-CA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24787" y="3358898"/>
            <a:ext cx="8119156" cy="34991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493747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93" y="74228"/>
            <a:ext cx="1186410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Обзор модуля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90593" y="1386975"/>
            <a:ext cx="8119156" cy="192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indent="-36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lang="ru-RU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-36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lang="ru-RU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r>
              <a:rPr kumimoji="0" lang="en-C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Инструментарий</a:t>
            </a: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7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888" y="0"/>
            <a:ext cx="11197770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  <a:latin typeface="+mj-lt"/>
              </a:rPr>
              <a:t>Занятие</a:t>
            </a:r>
            <a:r>
              <a:rPr lang="en-US" sz="3400" dirty="0">
                <a:solidFill>
                  <a:schemeClr val="bg1"/>
                </a:solidFill>
                <a:latin typeface="+mj-lt"/>
              </a:rPr>
              <a:t> 1. </a:t>
            </a:r>
            <a:r>
              <a:rPr lang="ru-RU" sz="3400" dirty="0">
                <a:solidFill>
                  <a:schemeClr val="bg1"/>
                </a:solidFill>
                <a:latin typeface="+mj-lt"/>
              </a:rPr>
              <a:t>Управление учетными записями пользователей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1888" y="1286379"/>
            <a:ext cx="848536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администрирования AD DS 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учетной записи пользователя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Настройка атрибутов учетной записи пользователя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профиля пользователя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Демонстрация: Управление учетной записью пользователя</a:t>
            </a:r>
          </a:p>
          <a:p>
            <a:pPr marL="45720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Демонстрация: Использование шаблонов для управления учетными записями пользователей</a:t>
            </a:r>
          </a:p>
          <a:p>
            <a:pPr marL="457200" lvl="0" indent="-457200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</a:pPr>
            <a:endParaRPr lang="ru-RU" sz="2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978503" y="2596015"/>
            <a:ext cx="8119156" cy="5147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803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1" y="109217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Инструменты администрирования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AD DS </a:t>
            </a:r>
          </a:p>
        </p:txBody>
      </p:sp>
      <p:sp>
        <p:nvSpPr>
          <p:cNvPr id="20" name="Rounded Rectangle 3"/>
          <p:cNvSpPr>
            <a:spLocks noChangeArrowheads="1"/>
          </p:cNvSpPr>
          <p:nvPr/>
        </p:nvSpPr>
        <p:spPr bwMode="auto">
          <a:xfrm>
            <a:off x="304801" y="1135175"/>
            <a:ext cx="7070155" cy="2825811"/>
          </a:xfrm>
          <a:prstGeom prst="roundRect">
            <a:avLst>
              <a:gd name="adj" fmla="val 41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</a:pPr>
            <a:r>
              <a:rPr lang="ru-RU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Для управления объектами AD DS, вы можете использовать следующие графические средства:</a:t>
            </a:r>
          </a:p>
          <a:p>
            <a:pPr marL="901700" lvl="1" indent="-44450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en-US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Active Directory Administration snap-ins</a:t>
            </a:r>
          </a:p>
          <a:p>
            <a:pPr marL="901700" lvl="1" indent="-44450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en-US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Active Directory Administrative Center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</a:pPr>
            <a:r>
              <a:rPr lang="ru-RU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Вы также можете использовать следующие инструменты командной строки:</a:t>
            </a:r>
          </a:p>
          <a:p>
            <a:pPr marL="901700" lvl="1" indent="-44450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ru-RU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Модуль </a:t>
            </a:r>
            <a:r>
              <a:rPr lang="ru-RU" b="0" dirty="0" err="1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Active</a:t>
            </a:r>
            <a:r>
              <a:rPr lang="ru-RU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ru-RU" b="0" dirty="0" err="1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Directory</a:t>
            </a:r>
            <a:r>
              <a:rPr lang="ru-RU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в </a:t>
            </a:r>
            <a:r>
              <a:rPr lang="ru-RU" b="0" dirty="0" err="1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Windows</a:t>
            </a:r>
            <a:r>
              <a:rPr lang="ru-RU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</a:t>
            </a:r>
            <a:r>
              <a:rPr lang="ru-RU" b="0" dirty="0" err="1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PowerShell</a:t>
            </a:r>
            <a:endParaRPr lang="ru-RU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901700" lvl="1" indent="-444500">
              <a:lnSpc>
                <a:spcPct val="90000"/>
              </a:lnSpc>
              <a:spcBef>
                <a:spcPct val="40000"/>
              </a:spcBef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ru-RU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Служебные команды </a:t>
            </a:r>
            <a:r>
              <a:rPr lang="en-US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Directory Service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&amp;Kcy;&amp;acy;&amp;rcy;&amp;tcy;&amp;icy;&amp;ncy;&amp;kcy;&amp;icy; &amp;pcy;&amp;ocy; &amp;zcy;&amp;acy;&amp;pcy;&amp;rcy;&amp;ocy;&amp;scy;&amp;ucy; power shell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20" y="4455077"/>
            <a:ext cx="1985176" cy="19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&amp;Kcy;&amp;acy;&amp;rcy;&amp;tcy;&amp;icy;&amp;ncy;&amp;kcy;&amp;icy; &amp;pcy;&amp;ocy; &amp;zcy;&amp;acy;&amp;pcy;&amp;rcy;&amp;ocy;&amp;scy;&amp;ucy; command line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t="7039"/>
          <a:stretch/>
        </p:blipFill>
        <p:spPr bwMode="auto">
          <a:xfrm>
            <a:off x="425237" y="4101403"/>
            <a:ext cx="2278206" cy="19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Kcy;&amp;acy;&amp;rcy;&amp;tcy;&amp;icy;&amp;ncy;&amp;kcy;&amp;icy; &amp;pcy;&amp;ocy; &amp;zcy;&amp;acy;&amp;pcy;&amp;rcy;&amp;ocy;&amp;scy;&amp;ucy; Directory Service comman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27" y="4455077"/>
            <a:ext cx="5410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r="17351"/>
          <a:stretch/>
        </p:blipFill>
        <p:spPr>
          <a:xfrm>
            <a:off x="7059310" y="1135175"/>
            <a:ext cx="4538720" cy="30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1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623" y="81485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Создание учетной записи пользователя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239097" y="1472302"/>
            <a:ext cx="5821155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C00000"/>
                </a:solidFill>
              </a:rPr>
              <a:t>Настройка атрибутов учетной записи пользователя</a:t>
            </a:r>
            <a:endParaRPr lang="en-CA" sz="2000" b="1" dirty="0">
              <a:solidFill>
                <a:srgbClr val="C00000"/>
              </a:solidFill>
            </a:endParaRPr>
          </a:p>
        </p:txBody>
      </p:sp>
      <p:sp>
        <p:nvSpPr>
          <p:cNvPr id="45" name="text box"/>
          <p:cNvSpPr/>
          <p:nvPr/>
        </p:nvSpPr>
        <p:spPr>
          <a:xfrm>
            <a:off x="6703849" y="5909562"/>
            <a:ext cx="466948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Диалоговое окно – время входа в систему</a:t>
            </a:r>
            <a:endParaRPr lang="en-CA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 box"/>
          <p:cNvSpPr/>
          <p:nvPr/>
        </p:nvSpPr>
        <p:spPr>
          <a:xfrm>
            <a:off x="411796" y="4893899"/>
            <a:ext cx="5297242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Секция учетной записи в окне создания учетной записи пользователя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Active Directory Administrative Center</a:t>
            </a:r>
            <a:endParaRPr lang="en-CA" sz="2000" dirty="0">
              <a:solidFill>
                <a:srgbClr val="C00000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23" y="1158265"/>
            <a:ext cx="5469615" cy="3652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897" y="2152187"/>
            <a:ext cx="5794619" cy="35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4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противолежащие углы 15"/>
          <p:cNvSpPr/>
          <p:nvPr/>
        </p:nvSpPr>
        <p:spPr>
          <a:xfrm>
            <a:off x="6969082" y="1640733"/>
            <a:ext cx="5045339" cy="4911142"/>
          </a:xfrm>
          <a:prstGeom prst="round2DiagRect">
            <a:avLst>
              <a:gd name="adj1" fmla="val 9933"/>
              <a:gd name="adj2" fmla="val 0"/>
            </a:avLst>
          </a:prstGeom>
          <a:gradFill flip="none" rotWithShape="1">
            <a:gsLst>
              <a:gs pos="0">
                <a:schemeClr val="accent4">
                  <a:tint val="66000"/>
                  <a:satMod val="160000"/>
                  <a:alpha val="66000"/>
                </a:schemeClr>
              </a:gs>
              <a:gs pos="50000">
                <a:schemeClr val="accent4">
                  <a:tint val="44500"/>
                  <a:satMod val="160000"/>
                  <a:alpha val="67000"/>
                </a:schemeClr>
              </a:gs>
              <a:gs pos="100000">
                <a:schemeClr val="accent4">
                  <a:tint val="23500"/>
                  <a:satMod val="160000"/>
                  <a:alpha val="7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противолежащие углы 13"/>
          <p:cNvSpPr/>
          <p:nvPr/>
        </p:nvSpPr>
        <p:spPr>
          <a:xfrm>
            <a:off x="392028" y="4619708"/>
            <a:ext cx="6287068" cy="2122998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  <a:alpha val="66000"/>
                </a:schemeClr>
              </a:gs>
              <a:gs pos="50000">
                <a:schemeClr val="accent4">
                  <a:tint val="44500"/>
                  <a:satMod val="160000"/>
                  <a:alpha val="67000"/>
                </a:schemeClr>
              </a:gs>
              <a:gs pos="100000">
                <a:schemeClr val="accent4">
                  <a:tint val="23500"/>
                  <a:satMod val="160000"/>
                  <a:alpha val="7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5572" y="71461"/>
            <a:ext cx="1119777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Создание профиля пользователя. Демонстрации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47939" y="1019127"/>
            <a:ext cx="7773988" cy="7406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профиля пользователя</a:t>
            </a:r>
            <a:endParaRPr lang="en-CA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"/>
          <p:cNvSpPr txBox="1">
            <a:spLocks/>
          </p:cNvSpPr>
          <p:nvPr/>
        </p:nvSpPr>
        <p:spPr>
          <a:xfrm>
            <a:off x="1047939" y="1421304"/>
            <a:ext cx="6683133" cy="8233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6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Секция Профиль окна Свойства Пользователя</a:t>
            </a:r>
            <a:endParaRPr lang="en-US" sz="1600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Grp="1" noChangeArrowheads="1"/>
          </p:cNvSpPr>
          <p:nvPr/>
        </p:nvSpPr>
        <p:spPr bwMode="auto">
          <a:xfrm>
            <a:off x="7147824" y="1716277"/>
            <a:ext cx="4830989" cy="471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данной демонстрации, Вы увидите как: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buFont typeface="Wingdings" panose="05000000000000000000" pitchFamily="2" charset="2"/>
              <a:buChar char="q"/>
            </a:pPr>
            <a:r>
              <a:rPr lang="ru-RU" sz="1600" dirty="0"/>
              <a:t>Использовать Центр администрирования </a:t>
            </a:r>
            <a:r>
              <a:rPr lang="ru-RU" sz="1600" dirty="0" err="1"/>
              <a:t>Active</a:t>
            </a:r>
            <a:r>
              <a:rPr lang="ru-RU" sz="1600" dirty="0"/>
              <a:t> </a:t>
            </a:r>
            <a:r>
              <a:rPr lang="ru-RU" sz="1600" dirty="0" err="1"/>
              <a:t>Directory</a:t>
            </a:r>
            <a:r>
              <a:rPr lang="ru-RU" sz="1600" dirty="0"/>
              <a:t> для управления учетными записями пользователей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dirty="0"/>
              <a:t>Удалять учетную запись пользователя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dirty="0"/>
              <a:t>Создавать новую учетную запись пользователя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dirty="0"/>
              <a:t>Перемещать учетную запись пользователя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dirty="0"/>
              <a:t>Просматривать историю </a:t>
            </a:r>
            <a:r>
              <a:rPr lang="ru-RU" sz="1600" dirty="0" err="1"/>
              <a:t>Windows</a:t>
            </a:r>
            <a:r>
              <a:rPr lang="ru-RU" sz="1600" dirty="0"/>
              <a:t> </a:t>
            </a:r>
            <a:r>
              <a:rPr lang="ru-RU" sz="1600" dirty="0" err="1"/>
              <a:t>PowerShell</a:t>
            </a:r>
            <a:endParaRPr lang="ru-RU" sz="1600" dirty="0"/>
          </a:p>
          <a:p>
            <a:pPr marL="269875" indent="-269875">
              <a:buFont typeface="Wingdings" panose="05000000000000000000" pitchFamily="2" charset="2"/>
              <a:buChar char="q"/>
            </a:pPr>
            <a:r>
              <a:rPr lang="ru-RU" sz="1600" dirty="0"/>
              <a:t>Использовать </a:t>
            </a:r>
            <a:r>
              <a:rPr lang="ru-RU" sz="1600" dirty="0" err="1"/>
              <a:t>Windows</a:t>
            </a:r>
            <a:r>
              <a:rPr lang="ru-RU" sz="1600" dirty="0"/>
              <a:t> </a:t>
            </a:r>
            <a:r>
              <a:rPr lang="ru-RU" sz="1600" dirty="0" err="1"/>
              <a:t>PowerShell</a:t>
            </a:r>
            <a:r>
              <a:rPr lang="ru-RU" sz="1600" dirty="0"/>
              <a:t> для управления учетными записями пользователей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dirty="0"/>
              <a:t>Находить неактивные учетные записи пользователей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dirty="0"/>
              <a:t>Находить отключенные учетные записи пользователей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600" dirty="0"/>
              <a:t>Удалять отключенные учетные записи пользователей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589311" y="4707672"/>
            <a:ext cx="6281719" cy="217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данной демонстрации, Вы увидите как: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7622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Создавать шаблон учетной записи пользователя</a:t>
            </a:r>
          </a:p>
          <a:p>
            <a:pPr lvl="1" indent="-27622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PowerShell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создания пользователя из шаблона</a:t>
            </a:r>
          </a:p>
          <a:p>
            <a:pPr lvl="1" indent="-276225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Проверять свойства учетной записи нового пользователя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71030" y="1014803"/>
            <a:ext cx="5320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</a:pPr>
            <a:r>
              <a:rPr lang="ru-RU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Демонстрация: Управление учетной записью пользователя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7562" y="37326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</a:pPr>
            <a:r>
              <a:rPr lang="ru-RU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Демонстрация: Использование шаблонов для управления учетными записями пользователей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59" y="1934192"/>
            <a:ext cx="6596744" cy="156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4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258" y="72839"/>
            <a:ext cx="11927717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Занятие 2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.</a:t>
            </a:r>
            <a:r>
              <a:rPr lang="ru-RU" sz="3600" dirty="0">
                <a:solidFill>
                  <a:schemeClr val="bg1"/>
                </a:solidFill>
                <a:latin typeface="+mj-lt"/>
              </a:rPr>
              <a:t> Управление группами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458788" y="1315414"/>
            <a:ext cx="8119156" cy="352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  <a:tabLst/>
              <a:defRPr/>
            </a:pP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групп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Области групп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группами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Группы по умолчанию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Специальные идентификаторы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Демонстрация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правление</a:t>
            </a:r>
            <a:r>
              <a:rPr kumimoji="0" lang="ru-RU" sz="2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группами</a:t>
            </a:r>
            <a:endParaRPr kumimoji="0" lang="en-CA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8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/>
          <p:cNvSpPr/>
          <p:nvPr/>
        </p:nvSpPr>
        <p:spPr>
          <a:xfrm>
            <a:off x="5734407" y="5381208"/>
            <a:ext cx="6308298" cy="9295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7699" y="72727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Типы групп</a:t>
            </a:r>
          </a:p>
        </p:txBody>
      </p:sp>
      <p:sp>
        <p:nvSpPr>
          <p:cNvPr id="16" name="Content Placeholder 2"/>
          <p:cNvSpPr>
            <a:spLocks noGrp="1"/>
          </p:cNvSpPr>
          <p:nvPr/>
        </p:nvSpPr>
        <p:spPr bwMode="auto">
          <a:xfrm>
            <a:off x="443480" y="1037374"/>
            <a:ext cx="4828235" cy="329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69875" indent="-269875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Группы рассылки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Distribution groups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339725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Используется только с приложениями электронной почты</a:t>
            </a:r>
          </a:p>
          <a:p>
            <a:pPr marL="628650" lvl="1" indent="-339725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безопасна (нет SID); не могут быть предоставлены права доступа</a:t>
            </a:r>
          </a:p>
          <a:p>
            <a:pPr marL="269875" indent="-269875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Группы безопасности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339725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Безопасна (есть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SID)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 могут быть предоставлены права доступа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3397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Может поддерживать электронную почту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 группы: безопасности и распределения могут быть преобразованы в другой тип группы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84593" y="4368102"/>
            <a:ext cx="2251731" cy="1402717"/>
            <a:chOff x="5038697" y="2500840"/>
            <a:chExt cx="2251731" cy="1402717"/>
          </a:xfrm>
        </p:grpSpPr>
        <p:sp>
          <p:nvSpPr>
            <p:cNvPr id="22" name="Oval 9"/>
            <p:cNvSpPr>
              <a:spLocks noChangeArrowheads="1"/>
            </p:cNvSpPr>
            <p:nvPr/>
          </p:nvSpPr>
          <p:spPr bwMode="auto">
            <a:xfrm>
              <a:off x="5038697" y="2834529"/>
              <a:ext cx="2168014" cy="106902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2" name="Picture 2" descr="&amp;Kcy;&amp;acy;&amp;rcy;&amp;tcy;&amp;icy;&amp;ncy;&amp;kcy;&amp;icy; &amp;pcy;&amp;ocy; &amp;zcy;&amp;acy;&amp;pcy;&amp;rcy;&amp;ocy;&amp;scy;&amp;ucy; user group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414" y="2500840"/>
              <a:ext cx="1000290" cy="1000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&amp;Kcy;&amp;acy;&amp;rcy;&amp;tcy;&amp;icy;&amp;ncy;&amp;kcy;&amp;icy; &amp;pcy;&amp;ocy; &amp;zcy;&amp;acy;&amp;pcy;&amp;rcy;&amp;ocy;&amp;scy;&amp;ucy; &amp;kcy;&amp;lcy;&amp;yucy;&amp;chcy;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690" y="2884381"/>
              <a:ext cx="879738" cy="87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&amp;Kcy;&amp;acy;&amp;rcy;&amp;tcy;&amp;icy;&amp;ncy;&amp;kcy;&amp;icy; &amp;pcy;&amp;ocy; &amp;zcy;&amp;acy;&amp;pcy;&amp;rcy;&amp;ocy;&amp;scy;&amp;ucy; &amp;zcy;&amp;acy;&amp;mcy;&amp;ocy;&amp;kcy;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494" y="2500840"/>
              <a:ext cx="767082" cy="767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3432892" y="5341921"/>
            <a:ext cx="2168014" cy="1328668"/>
            <a:chOff x="4944951" y="1052747"/>
            <a:chExt cx="2168014" cy="1328668"/>
          </a:xfrm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4944951" y="1312387"/>
              <a:ext cx="2168014" cy="1069028"/>
            </a:xfrm>
            <a:prstGeom prst="ellipse">
              <a:avLst/>
            </a:prstGeom>
            <a:solidFill>
              <a:srgbClr val="FFDDDD"/>
            </a:solidFill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3074" name="Picture 2" descr="&amp;Kcy;&amp;acy;&amp;rcy;&amp;tcy;&amp;icy;&amp;ncy;&amp;kcy;&amp;icy; &amp;pcy;&amp;ocy; &amp;zcy;&amp;acy;&amp;pcy;&amp;rcy;&amp;ocy;&amp;scy;&amp;ucy; user group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697" y="1052747"/>
              <a:ext cx="1117570" cy="1117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&amp;Kcy;&amp;acy;&amp;rcy;&amp;tcy;&amp;icy;&amp;ncy;&amp;kcy;&amp;icy; &amp;pcy;&amp;ocy; &amp;zcy;&amp;acy;&amp;pcy;&amp;rcy;&amp;ocy;&amp;scy;&amp;ucy; &amp;pcy;&amp;icy;&amp;scy;&amp;softcy;&amp;mcy;&amp;ocy; 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013" y="1277241"/>
              <a:ext cx="630270" cy="630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Content Placeholder 1"/>
          <p:cNvSpPr>
            <a:spLocks noGrp="1"/>
          </p:cNvSpPr>
          <p:nvPr/>
        </p:nvSpPr>
        <p:spPr bwMode="auto">
          <a:xfrm>
            <a:off x="5815359" y="5471887"/>
            <a:ext cx="6227346" cy="98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2" anchor="ctr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9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69863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854075" indent="-173038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bg2"/>
              </a:buClr>
              <a:buSzPct val="8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4125" indent="-165100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Font typeface="Segoe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4pPr>
            <a:lvl5pPr marL="15446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sz="16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U</a:t>
            </a:r>
            <a:r>
              <a:rPr lang="en-US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 	</a:t>
            </a:r>
            <a:r>
              <a:rPr lang="ru-RU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Пользователь </a:t>
            </a:r>
            <a:br>
              <a:rPr lang="en-US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C</a:t>
            </a:r>
            <a:r>
              <a:rPr lang="en-US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	</a:t>
            </a:r>
            <a:r>
              <a:rPr lang="ru-RU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Компьютер</a:t>
            </a:r>
            <a:br>
              <a:rPr lang="en-US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GG</a:t>
            </a:r>
            <a:r>
              <a:rPr lang="en-US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	</a:t>
            </a:r>
            <a:r>
              <a:rPr lang="ru-RU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Глобальная группа</a:t>
            </a:r>
            <a:br>
              <a:rPr lang="en-US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UG</a:t>
            </a:r>
            <a:r>
              <a:rPr lang="en-US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	</a:t>
            </a:r>
            <a:r>
              <a:rPr lang="ru-RU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Универсальная группа</a:t>
            </a:r>
            <a:endParaRPr lang="en-US" sz="160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898525" indent="-8985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1600" b="1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DLG</a:t>
            </a:r>
            <a:r>
              <a:rPr lang="en-US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	</a:t>
            </a:r>
            <a:r>
              <a:rPr lang="ru-RU" sz="160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Группа локального домена</a:t>
            </a:r>
            <a:endParaRPr lang="en-US" sz="160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387973"/>
              </p:ext>
            </p:extLst>
          </p:nvPr>
        </p:nvGraphicFramePr>
        <p:xfrm>
          <a:off x="5368224" y="1417972"/>
          <a:ext cx="6546184" cy="3717212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34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3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Область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Члены из того же домена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Члены из домена в одном лесу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Члены из доверенного внешнего домена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Могут быть назначены права доступа к ресурсам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Локальная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U, C,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GG, DLG, UG</a:t>
                      </a:r>
                      <a:b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локальные пользователи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U, C,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GG, UG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U, C,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Только на локальном компьютере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Локальный домен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U, C,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GG, DLG, UG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U, C,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GG, UG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U, C,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любом месте в домене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Универсальная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U, C,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GG, UG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U, C,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GG, UG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любом месте в лесу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Глобальная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U, C,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GG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любом месте в домене или в доверенном домене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egoe UI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Стрелка: изогнутая вправо 29"/>
          <p:cNvSpPr/>
          <p:nvPr/>
        </p:nvSpPr>
        <p:spPr>
          <a:xfrm>
            <a:off x="1918951" y="5631323"/>
            <a:ext cx="850790" cy="943054"/>
          </a:xfrm>
          <a:prstGeom prst="curv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: изогнутая вправо 33"/>
          <p:cNvSpPr/>
          <p:nvPr/>
        </p:nvSpPr>
        <p:spPr>
          <a:xfrm flipH="1">
            <a:off x="2788402" y="4943784"/>
            <a:ext cx="850790" cy="943054"/>
          </a:xfrm>
          <a:prstGeom prst="curv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6003" y="1008842"/>
            <a:ext cx="2061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групп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0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: скругленные углы 74"/>
          <p:cNvSpPr/>
          <p:nvPr/>
        </p:nvSpPr>
        <p:spPr>
          <a:xfrm>
            <a:off x="1195675" y="4746116"/>
            <a:ext cx="4689722" cy="4573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/>
          <p:cNvSpPr/>
          <p:nvPr/>
        </p:nvSpPr>
        <p:spPr>
          <a:xfrm>
            <a:off x="837100" y="3478278"/>
            <a:ext cx="4689722" cy="11747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: скругленные углы 72"/>
          <p:cNvSpPr/>
          <p:nvPr/>
        </p:nvSpPr>
        <p:spPr>
          <a:xfrm>
            <a:off x="496025" y="2185169"/>
            <a:ext cx="4289478" cy="11747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74168" y="1138716"/>
            <a:ext cx="4141552" cy="980100"/>
          </a:xfrm>
          <a:prstGeom prst="roundRect">
            <a:avLst/>
          </a:prstGeom>
          <a:solidFill>
            <a:srgbClr val="F7E3E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7572" y="79459"/>
            <a:ext cx="1169851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Реализация управления группами</a:t>
            </a:r>
          </a:p>
        </p:txBody>
      </p:sp>
      <p:sp>
        <p:nvSpPr>
          <p:cNvPr id="23" name="big grey oval"/>
          <p:cNvSpPr/>
          <p:nvPr/>
        </p:nvSpPr>
        <p:spPr bwMode="auto">
          <a:xfrm>
            <a:off x="6608470" y="1441282"/>
            <a:ext cx="5027240" cy="27408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&quot;ACL Sales Read&quot;"/>
          <p:cNvSpPr txBox="1"/>
          <p:nvPr/>
        </p:nvSpPr>
        <p:spPr>
          <a:xfrm>
            <a:off x="7912440" y="3401648"/>
            <a:ext cx="2645493" cy="738664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6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ACL_Sales_Read</a:t>
            </a:r>
            <a:br>
              <a:rPr lang="en-US" sz="16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</a:br>
            <a:r>
              <a:rPr lang="en-US" sz="16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(</a:t>
            </a:r>
            <a:r>
              <a:rPr lang="ru-RU" sz="16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группа локального домена</a:t>
            </a:r>
            <a:r>
              <a:rPr lang="en-US" sz="16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Down Arrow 6" descr="&#10;"/>
          <p:cNvSpPr/>
          <p:nvPr/>
        </p:nvSpPr>
        <p:spPr bwMode="auto">
          <a:xfrm>
            <a:off x="8778844" y="4228245"/>
            <a:ext cx="821680" cy="80116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8" name="Group 23"/>
          <p:cNvGrpSpPr/>
          <p:nvPr/>
        </p:nvGrpSpPr>
        <p:grpSpPr>
          <a:xfrm>
            <a:off x="994427" y="3478592"/>
            <a:ext cx="4532395" cy="1169551"/>
            <a:chOff x="228600" y="3917422"/>
            <a:chExt cx="4201218" cy="1339780"/>
          </a:xfrm>
        </p:grpSpPr>
        <p:sp>
          <p:nvSpPr>
            <p:cNvPr id="39" name="TextBox 58"/>
            <p:cNvSpPr txBox="1"/>
            <p:nvPr/>
          </p:nvSpPr>
          <p:spPr>
            <a:xfrm>
              <a:off x="623080" y="3917422"/>
              <a:ext cx="3806738" cy="13397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19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Domain-local groups</a:t>
              </a:r>
              <a:r>
                <a:rPr lang="ru-RU" sz="19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19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(Групп локального домена)</a:t>
              </a:r>
              <a:endParaRPr lang="en-US" sz="19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  <a:p>
              <a:r>
                <a:rPr lang="ru-RU" sz="19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Которые обеспечивают управление ресурсами, к которым</a:t>
              </a:r>
              <a:endParaRPr lang="en-US" sz="19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59"/>
            <p:cNvSpPr txBox="1"/>
            <p:nvPr/>
          </p:nvSpPr>
          <p:spPr>
            <a:xfrm>
              <a:off x="228600" y="3917422"/>
              <a:ext cx="609600" cy="3349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19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DL</a:t>
              </a:r>
            </a:p>
          </p:txBody>
        </p:sp>
      </p:grpSp>
      <p:grpSp>
        <p:nvGrpSpPr>
          <p:cNvPr id="41" name="Group 26"/>
          <p:cNvGrpSpPr/>
          <p:nvPr/>
        </p:nvGrpSpPr>
        <p:grpSpPr>
          <a:xfrm>
            <a:off x="652303" y="2190375"/>
            <a:ext cx="4960740" cy="1169551"/>
            <a:chOff x="228600" y="3007581"/>
            <a:chExt cx="4706617" cy="1169551"/>
          </a:xfrm>
        </p:grpSpPr>
        <p:sp>
          <p:nvSpPr>
            <p:cNvPr id="42" name="TextBox 61"/>
            <p:cNvSpPr txBox="1"/>
            <p:nvPr/>
          </p:nvSpPr>
          <p:spPr>
            <a:xfrm>
              <a:off x="496349" y="3007581"/>
              <a:ext cx="4438868" cy="11695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19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Global groups</a:t>
              </a:r>
              <a:r>
                <a:rPr lang="ru-RU" sz="19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 (Глобальных групп)</a:t>
              </a:r>
              <a:endParaRPr lang="en-US" sz="19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  <a:p>
              <a:r>
                <a:rPr lang="ru-RU" sz="19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Которые собирают участников основываясь на их роли, которые являются членами</a:t>
              </a:r>
              <a:endParaRPr lang="en-US" sz="19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62"/>
            <p:cNvSpPr txBox="1"/>
            <p:nvPr/>
          </p:nvSpPr>
          <p:spPr>
            <a:xfrm>
              <a:off x="228600" y="3007581"/>
              <a:ext cx="609600" cy="2923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19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G</a:t>
              </a:r>
            </a:p>
          </p:txBody>
        </p:sp>
      </p:grpSp>
      <p:grpSp>
        <p:nvGrpSpPr>
          <p:cNvPr id="44" name="Group 29"/>
          <p:cNvGrpSpPr/>
          <p:nvPr/>
        </p:nvGrpSpPr>
        <p:grpSpPr>
          <a:xfrm>
            <a:off x="317572" y="1173266"/>
            <a:ext cx="3998148" cy="846778"/>
            <a:chOff x="228257" y="1277209"/>
            <a:chExt cx="3285534" cy="808802"/>
          </a:xfrm>
        </p:grpSpPr>
        <p:sp>
          <p:nvSpPr>
            <p:cNvPr id="45" name="TextBox 64"/>
            <p:cNvSpPr txBox="1"/>
            <p:nvPr/>
          </p:nvSpPr>
          <p:spPr>
            <a:xfrm>
              <a:off x="423580" y="1292282"/>
              <a:ext cx="3090211" cy="7937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Identities </a:t>
              </a:r>
              <a:r>
                <a:rPr lang="ru-RU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(Личность)</a:t>
              </a:r>
              <a:endParaRPr lang="en-US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  <a:p>
              <a:r>
                <a:rPr lang="ru-RU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Пользователи или компьютеры,</a:t>
              </a:r>
            </a:p>
            <a:p>
              <a:r>
                <a:rPr lang="ru-RU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которые являются членами </a:t>
              </a:r>
              <a:endParaRPr lang="en-US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65"/>
            <p:cNvSpPr txBox="1"/>
            <p:nvPr/>
          </p:nvSpPr>
          <p:spPr>
            <a:xfrm>
              <a:off x="228257" y="1277209"/>
              <a:ext cx="599454" cy="279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19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7" name="Assigned access to a resource"/>
          <p:cNvGrpSpPr/>
          <p:nvPr/>
        </p:nvGrpSpPr>
        <p:grpSpPr>
          <a:xfrm>
            <a:off x="1777801" y="4782944"/>
            <a:ext cx="4371251" cy="292388"/>
            <a:chOff x="222337" y="5889697"/>
            <a:chExt cx="4371251" cy="292388"/>
          </a:xfrm>
        </p:grpSpPr>
        <p:sp>
          <p:nvSpPr>
            <p:cNvPr id="48" name="TextBox 67"/>
            <p:cNvSpPr txBox="1"/>
            <p:nvPr/>
          </p:nvSpPr>
          <p:spPr>
            <a:xfrm>
              <a:off x="538713" y="5889697"/>
              <a:ext cx="4054875" cy="2923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ru-RU" sz="19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Назначается доступ</a:t>
              </a:r>
              <a:endParaRPr lang="en-US" sz="19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68"/>
            <p:cNvSpPr txBox="1"/>
            <p:nvPr/>
          </p:nvSpPr>
          <p:spPr>
            <a:xfrm>
              <a:off x="222337" y="5889697"/>
              <a:ext cx="609600" cy="2923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r>
                <a:rPr lang="en-US" sz="1900" b="0" dirty="0"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51" name="TextBox 70"/>
          <p:cNvSpPr txBox="1"/>
          <p:nvPr/>
        </p:nvSpPr>
        <p:spPr>
          <a:xfrm>
            <a:off x="1236385" y="5653084"/>
            <a:ext cx="4125565" cy="65747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900" b="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Рекомендации по реализации групп - </a:t>
            </a:r>
            <a:r>
              <a:rPr lang="en-US" sz="1900" b="0" dirty="0">
                <a:solidFill>
                  <a:schemeClr val="bg1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IGDLA</a:t>
            </a:r>
          </a:p>
        </p:txBody>
      </p:sp>
      <p:sp>
        <p:nvSpPr>
          <p:cNvPr id="53" name="Oval 9"/>
          <p:cNvSpPr>
            <a:spLocks noChangeArrowheads="1"/>
          </p:cNvSpPr>
          <p:nvPr/>
        </p:nvSpPr>
        <p:spPr bwMode="auto">
          <a:xfrm>
            <a:off x="6701129" y="1395196"/>
            <a:ext cx="2400199" cy="16141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46" y="1045637"/>
            <a:ext cx="1023371" cy="983023"/>
          </a:xfrm>
          <a:prstGeom prst="rect">
            <a:avLst/>
          </a:prstGeom>
        </p:spPr>
      </p:pic>
      <p:sp>
        <p:nvSpPr>
          <p:cNvPr id="64" name="&quot;sales&quot;"/>
          <p:cNvSpPr txBox="1"/>
          <p:nvPr/>
        </p:nvSpPr>
        <p:spPr>
          <a:xfrm>
            <a:off x="6645472" y="2224802"/>
            <a:ext cx="253393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Менеджеры продаж</a:t>
            </a:r>
            <a:endParaRPr lang="en-US" sz="1400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(</a:t>
            </a:r>
            <a:r>
              <a:rPr lang="ru-RU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Глобальная группа</a:t>
            </a:r>
            <a:r>
              <a:rPr lang="en-US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2" name="Oval 9"/>
          <p:cNvSpPr>
            <a:spLocks noChangeArrowheads="1"/>
          </p:cNvSpPr>
          <p:nvPr/>
        </p:nvSpPr>
        <p:spPr bwMode="auto">
          <a:xfrm>
            <a:off x="9539811" y="1558113"/>
            <a:ext cx="2476977" cy="1711957"/>
          </a:xfrm>
          <a:prstGeom prst="ellipse">
            <a:avLst/>
          </a:prstGeom>
          <a:solidFill>
            <a:srgbClr val="E9D4D3"/>
          </a:solid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0" y="1234869"/>
            <a:ext cx="1023371" cy="983023"/>
          </a:xfrm>
          <a:prstGeom prst="rect">
            <a:avLst/>
          </a:prstGeom>
        </p:spPr>
      </p:pic>
      <p:sp>
        <p:nvSpPr>
          <p:cNvPr id="65" name="&quot;Auditors&quot;"/>
          <p:cNvSpPr txBox="1"/>
          <p:nvPr/>
        </p:nvSpPr>
        <p:spPr>
          <a:xfrm>
            <a:off x="9553142" y="2478837"/>
            <a:ext cx="2383065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Аудиторы </a:t>
            </a:r>
            <a:endParaRPr lang="en-US" sz="1400" b="0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(</a:t>
            </a:r>
            <a:r>
              <a:rPr lang="ru-RU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Глобальная группа</a:t>
            </a:r>
            <a:r>
              <a:rPr lang="en-US" sz="1400" b="0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102" name="Picture 6" descr="&amp;Kcy;&amp;acy;&amp;rcy;&amp;tcy;&amp;icy;&amp;ncy;&amp;kcy;&amp;icy; &amp;pcy;&amp;ocy; &amp;zcy;&amp;acy;&amp;pcy;&amp;rcy;&amp;ocy;&amp;scy;&amp;ucy; &amp;zcy;&amp;acy;&amp;mcy;&amp;ocy;&amp;kcy; &amp;ocy;&amp;tcy;&amp;kcy;&amp;rcy;&amp;ycy;&amp;tcy;&amp;ycy;&amp;jcy;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328" y="5071290"/>
            <a:ext cx="831877" cy="83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&amp;Kcy;&amp;acy;&amp;rcy;&amp;tcy;&amp;icy;&amp;ncy;&amp;kcy;&amp;icy; &amp;pcy;&amp;ocy; &amp;zcy;&amp;acy;&amp;pcy;&amp;rcy;&amp;ocy;&amp;scy;&amp;ucy; &amp;pcy;&amp;acy;&amp;pcy;&amp;kcy;&amp;acy;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119" y="5588093"/>
            <a:ext cx="1093304" cy="10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File-Application_Ser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52" y="5029411"/>
            <a:ext cx="963172" cy="146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: изогнутая влево 6"/>
          <p:cNvSpPr/>
          <p:nvPr/>
        </p:nvSpPr>
        <p:spPr>
          <a:xfrm>
            <a:off x="4713464" y="1231617"/>
            <a:ext cx="781740" cy="154093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Стрелка: изогнутая влево 69"/>
          <p:cNvSpPr/>
          <p:nvPr/>
        </p:nvSpPr>
        <p:spPr>
          <a:xfrm>
            <a:off x="5419948" y="2543034"/>
            <a:ext cx="781740" cy="14730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Стрелка: изогнутая влево 70"/>
          <p:cNvSpPr/>
          <p:nvPr/>
        </p:nvSpPr>
        <p:spPr>
          <a:xfrm>
            <a:off x="5885397" y="3951660"/>
            <a:ext cx="723073" cy="13082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4" name="Picture 2" descr="&amp;Kcy;&amp;acy;&amp;rcy;&amp;tcy;&amp;icy;&amp;ncy;&amp;kcy;&amp;icy; &amp;pcy;&amp;ocy; &amp;zcy;&amp;acy;&amp;pcy;&amp;rcy;&amp;ocy;&amp;scy;&amp;ucy; user group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15" y="1264890"/>
            <a:ext cx="1000290" cy="100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&amp;Kcy;&amp;acy;&amp;rcy;&amp;tcy;&amp;icy;&amp;ncy;&amp;kcy;&amp;icy; &amp;pcy;&amp;ocy; &amp;zcy;&amp;acy;&amp;pcy;&amp;rcy;&amp;ocy;&amp;scy;&amp;ucy; &amp;pcy;&amp;lcy;&amp;acy;&amp;ncy;&amp;iecy;&amp;tcy;&amp;acy;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19" y="1372167"/>
            <a:ext cx="959912" cy="95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&amp;Kcy;&amp;acy;&amp;rcy;&amp;tcy;&amp;icy;&amp;ncy;&amp;kcy;&amp;icy; &amp;pcy;&amp;ocy; &amp;zcy;&amp;acy;&amp;pcy;&amp;rcy;&amp;ocy;&amp;scy;&amp;ucy; user group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313" y="1456949"/>
            <a:ext cx="1000290" cy="100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&amp;Kcy;&amp;acy;&amp;rcy;&amp;tcy;&amp;icy;&amp;ncy;&amp;kcy;&amp;icy; &amp;pcy;&amp;ocy; &amp;zcy;&amp;acy;&amp;pcy;&amp;rcy;&amp;ocy;&amp;scy;&amp;ucy; &amp;pcy;&amp;lcy;&amp;acy;&amp;ncy;&amp;iecy;&amp;tcy;&amp;acy;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884" y="1589706"/>
            <a:ext cx="959912" cy="95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4" grpId="0" animBg="1"/>
      <p:bldP spid="73" grpId="0" animBg="1"/>
      <p:bldP spid="23" grpId="0" animBg="1"/>
      <p:bldP spid="24" grpId="0"/>
      <p:bldP spid="15" grpId="0" animBg="1"/>
      <p:bldP spid="51" grpId="0" animBg="1"/>
      <p:bldP spid="53" grpId="0" animBg="1"/>
      <p:bldP spid="64" grpId="0"/>
      <p:bldP spid="62" grpId="0" animBg="1"/>
      <p:bldP spid="65" grpId="0"/>
      <p:bldP spid="7" grpId="0" animBg="1"/>
      <p:bldP spid="70" grpId="0" animBg="1"/>
      <p:bldP spid="7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rutiger LT Std 55 Roman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14578</TotalTime>
  <Words>1481</Words>
  <Application>Microsoft Office PowerPoint</Application>
  <PresentationFormat>Широкоэкранный</PresentationFormat>
  <Paragraphs>303</Paragraphs>
  <Slides>22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Courier New</vt:lpstr>
      <vt:lpstr>Frutiger 55 Roman</vt:lpstr>
      <vt:lpstr>Frutiger LT Std 55 Roman</vt:lpstr>
      <vt:lpstr>Lucida Sans Typewriter</vt:lpstr>
      <vt:lpstr>Segoe UI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CloudCenter</dc:title>
  <dc:creator>DK</dc:creator>
  <cp:lastModifiedBy>Екатерина Поленина</cp:lastModifiedBy>
  <cp:revision>466</cp:revision>
  <dcterms:created xsi:type="dcterms:W3CDTF">2015-10-14T14:29:58Z</dcterms:created>
  <dcterms:modified xsi:type="dcterms:W3CDTF">2016-10-28T15:19:17Z</dcterms:modified>
</cp:coreProperties>
</file>